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52"/>
  </p:notesMasterIdLst>
  <p:sldIdLst>
    <p:sldId id="256" r:id="rId3"/>
    <p:sldId id="292" r:id="rId4"/>
    <p:sldId id="376" r:id="rId5"/>
    <p:sldId id="377" r:id="rId6"/>
    <p:sldId id="378" r:id="rId7"/>
    <p:sldId id="380" r:id="rId8"/>
    <p:sldId id="382" r:id="rId9"/>
    <p:sldId id="354" r:id="rId10"/>
    <p:sldId id="355" r:id="rId11"/>
    <p:sldId id="364" r:id="rId12"/>
    <p:sldId id="396" r:id="rId13"/>
    <p:sldId id="258" r:id="rId14"/>
    <p:sldId id="397" r:id="rId15"/>
    <p:sldId id="420" r:id="rId16"/>
    <p:sldId id="421" r:id="rId17"/>
    <p:sldId id="383" r:id="rId18"/>
    <p:sldId id="390" r:id="rId19"/>
    <p:sldId id="422" r:id="rId20"/>
    <p:sldId id="423" r:id="rId21"/>
    <p:sldId id="398" r:id="rId22"/>
    <p:sldId id="399" r:id="rId23"/>
    <p:sldId id="400" r:id="rId24"/>
    <p:sldId id="402" r:id="rId25"/>
    <p:sldId id="404" r:id="rId26"/>
    <p:sldId id="407" r:id="rId27"/>
    <p:sldId id="408" r:id="rId28"/>
    <p:sldId id="259" r:id="rId29"/>
    <p:sldId id="260" r:id="rId30"/>
    <p:sldId id="261" r:id="rId31"/>
    <p:sldId id="262" r:id="rId32"/>
    <p:sldId id="263" r:id="rId33"/>
    <p:sldId id="264" r:id="rId34"/>
    <p:sldId id="424" r:id="rId35"/>
    <p:sldId id="425" r:id="rId36"/>
    <p:sldId id="267" r:id="rId37"/>
    <p:sldId id="268" r:id="rId38"/>
    <p:sldId id="269" r:id="rId39"/>
    <p:sldId id="270" r:id="rId40"/>
    <p:sldId id="426" r:id="rId41"/>
    <p:sldId id="427" r:id="rId42"/>
    <p:sldId id="428" r:id="rId43"/>
    <p:sldId id="419" r:id="rId44"/>
    <p:sldId id="265" r:id="rId45"/>
    <p:sldId id="266" r:id="rId46"/>
    <p:sldId id="271" r:id="rId47"/>
    <p:sldId id="272" r:id="rId48"/>
    <p:sldId id="273" r:id="rId49"/>
    <p:sldId id="346" r:id="rId50"/>
    <p:sldId id="28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4572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9144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13716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182880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just" defTabSz="457200" rtl="0" fontAlgn="auto" latinLnBrk="0" hangingPunct="0">
      <a:lnSpc>
        <a:spcPct val="83000"/>
      </a:lnSpc>
      <a:spcBef>
        <a:spcPts val="0"/>
      </a:spcBef>
      <a:spcAft>
        <a:spcPts val="0"/>
      </a:spcAft>
      <a:buClrTx/>
      <a:buSzTx/>
      <a:buFontTx/>
      <a:buNone/>
      <a:tabLst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  <a:tab pos="9601200" algn="l"/>
        <a:tab pos="10058400" algn="l"/>
        <a:tab pos="10515600" algn="l"/>
        <a:tab pos="10972800" algn="l"/>
        <a:tab pos="11430000" algn="l"/>
        <a:tab pos="11887200" algn="l"/>
        <a:tab pos="12344400" algn="l"/>
      </a:tabLst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40"/>
    <p:restoredTop sz="92620"/>
  </p:normalViewPr>
  <p:slideViewPr>
    <p:cSldViewPr snapToGrid="0" snapToObjects="1">
      <p:cViewPr varScale="1">
        <p:scale>
          <a:sx n="67" d="100"/>
          <a:sy n="67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1pPr>
    <a:lvl2pPr indent="228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2pPr>
    <a:lvl3pPr indent="457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3pPr>
    <a:lvl4pPr indent="685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4pPr>
    <a:lvl5pPr indent="9144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5pPr>
    <a:lvl6pPr indent="11430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6pPr>
    <a:lvl7pPr indent="13716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7pPr>
    <a:lvl8pPr indent="16002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8pPr>
    <a:lvl9pPr indent="1828800" defTabSz="457200" latinLnBrk="0">
      <a:spcBef>
        <a:spcPts val="400"/>
      </a:spcBef>
      <a:defRPr sz="1200">
        <a:latin typeface="+mn-lt"/>
        <a:ea typeface="+mn-ea"/>
        <a:cs typeface="+mn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00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31826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319F49-CB90-AA4A-8AA6-3DB53398FC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173DB9D-5115-7943-AAB9-33880260FFF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2881" name="Text Box 1">
            <a:extLst>
              <a:ext uri="{FF2B5EF4-FFF2-40B4-BE49-F238E27FC236}">
                <a16:creationId xmlns:a16="http://schemas.microsoft.com/office/drawing/2014/main" id="{E2C480F9-D6F5-AB4C-8447-D3C8639F19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Text Box 2">
            <a:extLst>
              <a:ext uri="{FF2B5EF4-FFF2-40B4-BE49-F238E27FC236}">
                <a16:creationId xmlns:a16="http://schemas.microsoft.com/office/drawing/2014/main" id="{CA9EB757-2E88-7746-9C00-30251E81C4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089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0BF346-EB1C-7143-9DCD-63B9E062B8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F07C668-3B50-1443-82AA-405E1CBE8CE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3905" name="Text Box 1">
            <a:extLst>
              <a:ext uri="{FF2B5EF4-FFF2-40B4-BE49-F238E27FC236}">
                <a16:creationId xmlns:a16="http://schemas.microsoft.com/office/drawing/2014/main" id="{BFE1B7E3-13F6-4545-A391-3A368EDEB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Text Box 2">
            <a:extLst>
              <a:ext uri="{FF2B5EF4-FFF2-40B4-BE49-F238E27FC236}">
                <a16:creationId xmlns:a16="http://schemas.microsoft.com/office/drawing/2014/main" id="{258933AE-92BE-224F-A4CB-94B392894E1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762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C7BD68-B7D4-414A-BBE0-0D60A8725BB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F07DEB-90A7-7540-9607-08F7C9CB9CD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17761" name="Text Box 1">
            <a:extLst>
              <a:ext uri="{FF2B5EF4-FFF2-40B4-BE49-F238E27FC236}">
                <a16:creationId xmlns:a16="http://schemas.microsoft.com/office/drawing/2014/main" id="{075A333A-43FD-8F46-9C28-0C8EE4949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695325"/>
            <a:ext cx="4845050" cy="3425825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2" name="Text Box 2">
            <a:extLst>
              <a:ext uri="{FF2B5EF4-FFF2-40B4-BE49-F238E27FC236}">
                <a16:creationId xmlns:a16="http://schemas.microsoft.com/office/drawing/2014/main" id="{A7D9A54E-F24C-7A45-9594-23E03BD15BC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22338" y="3300413"/>
            <a:ext cx="7375525" cy="3125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571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ext Box 1">
            <a:extLst>
              <a:ext uri="{FF2B5EF4-FFF2-40B4-BE49-F238E27FC236}">
                <a16:creationId xmlns:a16="http://schemas.microsoft.com/office/drawing/2014/main" id="{9284C9DF-0054-544E-9DF1-B27E7576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695325"/>
            <a:ext cx="4845050" cy="3425825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9FBDED3A-A350-8D48-B772-5AF29DEFA897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385D8A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40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90502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/>
          </p:nvPr>
        </p:nvSpPr>
        <p:spPr>
          <a:xfrm>
            <a:off x="3881438" y="8686800"/>
            <a:ext cx="2973387" cy="455613"/>
          </a:xfrm>
          <a:prstGeom prst="rect">
            <a:avLst/>
          </a:prstGeom>
          <a:ln/>
        </p:spPr>
        <p:txBody>
          <a:bodyPr/>
          <a:lstStyle/>
          <a:p>
            <a:fld id="{85A22193-1336-0E41-8909-92762A7A5AD9}" type="slidenum">
              <a:rPr lang="en-US" altLang="x-none"/>
              <a:pPr/>
              <a:t>2</a:t>
            </a:fld>
            <a:endParaRPr lang="en-US" altLang="x-none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60017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94CD2F-CC5B-B64B-8863-55D18CC990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5A9AE4C-74AE-3A41-9CE1-D7EA457CF2F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12641" name="Text Box 1">
            <a:extLst>
              <a:ext uri="{FF2B5EF4-FFF2-40B4-BE49-F238E27FC236}">
                <a16:creationId xmlns:a16="http://schemas.microsoft.com/office/drawing/2014/main" id="{A163F9FA-35F0-6C49-93E0-3676AEE6A2F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0D735CF8-C79C-414A-9E6C-F12F6C5455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090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627CA5-2936-4C49-B644-2F6E3FF1657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FBB161F-F0AF-5D4A-9BBA-192910AEADF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13665" name="Text Box 1">
            <a:extLst>
              <a:ext uri="{FF2B5EF4-FFF2-40B4-BE49-F238E27FC236}">
                <a16:creationId xmlns:a16="http://schemas.microsoft.com/office/drawing/2014/main" id="{EDF269D5-E475-7C4E-AF7C-5DEE2E88C6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6919289A-5513-8549-9DB5-8198CC4BF2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22338" y="3300413"/>
            <a:ext cx="7375525" cy="3125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112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665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6844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AFDC26-4999-8C46-B1AA-611CE2A5B2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9D65E0-8665-5D41-9821-0277CAD79E05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14689" name="Text Box 1">
            <a:extLst>
              <a:ext uri="{FF2B5EF4-FFF2-40B4-BE49-F238E27FC236}">
                <a16:creationId xmlns:a16="http://schemas.microsoft.com/office/drawing/2014/main" id="{43B1A1DC-B925-5B44-A45C-6B3958B2D5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873375" y="522288"/>
            <a:ext cx="3473450" cy="26050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Text Box 2">
            <a:extLst>
              <a:ext uri="{FF2B5EF4-FFF2-40B4-BE49-F238E27FC236}">
                <a16:creationId xmlns:a16="http://schemas.microsoft.com/office/drawing/2014/main" id="{07C31F89-636D-B34B-BE77-91A9226347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519113" y="3300413"/>
            <a:ext cx="7375526" cy="3127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590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091623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93302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66700" y="31242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66700" y="93599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126999" y="7647866"/>
            <a:ext cx="366912" cy="340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Physics 212</a:t>
            </a:r>
          </a:p>
        </p:txBody>
      </p:sp>
      <p:sp>
        <p:nvSpPr>
          <p:cNvPr id="16" name="Shape 16"/>
          <p:cNvSpPr/>
          <p:nvPr/>
        </p:nvSpPr>
        <p:spPr>
          <a:xfrm>
            <a:off x="266700" y="51943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3213" cy="24368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tabLst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 defTabSz="914400">
              <a:lnSpc>
                <a:spcPct val="100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22" name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11325013" y="9205849"/>
            <a:ext cx="3034454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 defTabSz="584200">
              <a:lnSpc>
                <a:spcPct val="100000"/>
              </a:lnSpc>
              <a:tabLst/>
              <a:defRPr sz="2400">
                <a:solidFill>
                  <a:srgbClr val="424242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6">
            <a:extLst>
              <a:ext uri="{FF2B5EF4-FFF2-40B4-BE49-F238E27FC236}">
                <a16:creationId xmlns:a16="http://schemas.microsoft.com/office/drawing/2014/main" id="{8A324BCA-BCAD-4844-8D84-923A369DC2F8}"/>
              </a:ext>
            </a:extLst>
          </p:cNvPr>
          <p:cNvSpPr txBox="1">
            <a:spLocks/>
          </p:cNvSpPr>
          <p:nvPr userDrawn="1"/>
        </p:nvSpPr>
        <p:spPr>
          <a:xfrm>
            <a:off x="9951719" y="9105782"/>
            <a:ext cx="3034455" cy="55150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tima"/>
                <a:ea typeface="Optima"/>
                <a:cs typeface="Optima"/>
                <a:sym typeface="Optima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7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571500" y="3683000"/>
            <a:ext cx="11875780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3898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400" y="7017400"/>
            <a:ext cx="1578036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144" y="7313386"/>
            <a:ext cx="2576556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4102100" y="7086600"/>
            <a:ext cx="252173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63" y="7145024"/>
            <a:ext cx="2785125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0445298" y="8610600"/>
            <a:ext cx="182086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t>UNIVERSITÀ </a:t>
            </a:r>
            <a:br/>
            <a:r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15862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09243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40149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305159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64606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172199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31922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8052990" y="2377440"/>
            <a:ext cx="4370240" cy="2997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400"/>
              </a:spcBef>
              <a:buSzTx/>
              <a:buFontTx/>
              <a:buNone/>
              <a:defRPr spc="32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573782" y="2000060"/>
            <a:ext cx="7060251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571500" y="5778500"/>
            <a:ext cx="11861800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2100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0149890" y="5803899"/>
            <a:ext cx="2149228" cy="43180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200" i="1"/>
            </a:lvl1pPr>
          </a:lstStyle>
          <a:p>
            <a:r>
              <a:t>arXiv:1901.1234</a:t>
            </a:r>
          </a:p>
        </p:txBody>
      </p:sp>
    </p:spTree>
    <p:extLst>
      <p:ext uri="{BB962C8B-B14F-4D97-AF65-F5344CB8AC3E}">
        <p14:creationId xmlns:p14="http://schemas.microsoft.com/office/powerpoint/2010/main" val="63937327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266700" y="93599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126999" y="7647866"/>
            <a:ext cx="366912" cy="340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60" tIns="50760" rIns="50760" bIns="50760" anchor="ctr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physics 212</a:t>
            </a:r>
          </a:p>
        </p:txBody>
      </p:sp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241300" y="177800"/>
            <a:ext cx="9917113" cy="6461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2471400" y="9334500"/>
            <a:ext cx="266904" cy="28547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tabLst/>
              <a:defRPr sz="18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446423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05777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30302" y="9185369"/>
            <a:ext cx="552096" cy="561661"/>
          </a:xfrm>
          <a:prstGeom prst="rect">
            <a:avLst/>
          </a:prstGeom>
        </p:spPr>
        <p:txBody>
          <a:bodyPr/>
          <a:lstStyle>
            <a:lvl1pPr algn="ctr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64081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253800" y="812519"/>
            <a:ext cx="12458880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defTabSz="914400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" y="9214919"/>
            <a:ext cx="147456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51719" y="9105782"/>
            <a:ext cx="3034455" cy="55150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914400">
              <a:defRPr sz="310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71509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4763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490091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678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1174442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42307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45720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74729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46799" tIns="46799" rIns="46799" bIns="46799">
            <a:norm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7"/>
          </a:xfrm>
          <a:prstGeom prst="rect">
            <a:avLst/>
          </a:prstGeom>
        </p:spPr>
        <p:txBody>
          <a:bodyPr lIns="46799" tIns="46799" rIns="46799" bIns="46799">
            <a:normAutofit/>
          </a:bodyPr>
          <a:lstStyle>
            <a:lvl1pPr algn="ctr">
              <a:lnSpc>
                <a:spcPct val="100000"/>
              </a:lnSpc>
              <a:spcBef>
                <a:spcPts val="800"/>
              </a:spcBef>
              <a:defRPr sz="3200"/>
            </a:lvl1pPr>
            <a:lvl2pPr algn="ctr">
              <a:lnSpc>
                <a:spcPct val="100000"/>
              </a:lnSpc>
              <a:spcBef>
                <a:spcPts val="800"/>
              </a:spcBef>
              <a:defRPr sz="3200"/>
            </a:lvl2pPr>
            <a:lvl3pPr algn="ctr">
              <a:lnSpc>
                <a:spcPct val="100000"/>
              </a:lnSpc>
              <a:spcBef>
                <a:spcPts val="800"/>
              </a:spcBef>
              <a:defRPr sz="3200"/>
            </a:lvl3pPr>
            <a:lvl4pPr algn="ctr">
              <a:lnSpc>
                <a:spcPct val="100000"/>
              </a:lnSpc>
              <a:spcBef>
                <a:spcPts val="800"/>
              </a:spcBef>
              <a:defRPr sz="3200"/>
            </a:lvl4pPr>
            <a:lvl5pPr algn="ctr">
              <a:lnSpc>
                <a:spcPct val="100000"/>
              </a:lnSpc>
              <a:spcBef>
                <a:spcPts val="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6285652" y="8779791"/>
            <a:ext cx="3034455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tabLst/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.jpeg"/>
          <p:cNvPicPr>
            <a:picLocks noChangeAspect="1"/>
          </p:cNvPicPr>
          <p:nvPr/>
        </p:nvPicPr>
        <p:blipFill>
          <a:blip r:embed="rId2"/>
          <a:srcRect t="16450" b="3007"/>
          <a:stretch>
            <a:fillRect/>
          </a:stretch>
        </p:blipFill>
        <p:spPr>
          <a:xfrm>
            <a:off x="0" y="8832850"/>
            <a:ext cx="1400175" cy="947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0" y="9123362"/>
            <a:ext cx="1292225" cy="60325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1541462" y="9342436"/>
            <a:ext cx="11171238" cy="1590"/>
          </a:xfrm>
          <a:prstGeom prst="line">
            <a:avLst/>
          </a:prstGeom>
          <a:ln w="20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650875" y="388937"/>
            <a:ext cx="11701463" cy="16271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650875" y="2282825"/>
            <a:ext cx="11701463" cy="5654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3000"/>
              </a:lnSpc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1949112" y="9412287"/>
            <a:ext cx="190501" cy="195648"/>
          </a:xfrm>
          <a:prstGeom prst="rect">
            <a:avLst/>
          </a:prstGeom>
        </p:spPr>
        <p:txBody>
          <a:bodyPr/>
          <a:lstStyle>
            <a:lvl1pPr>
              <a:lnSpc>
                <a:spcPct val="92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>
            <a:extLst>
              <a:ext uri="{FF2B5EF4-FFF2-40B4-BE49-F238E27FC236}">
                <a16:creationId xmlns:a16="http://schemas.microsoft.com/office/drawing/2014/main" id="{7F424C83-9844-3442-91A4-92082F254C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25013" y="9205849"/>
            <a:ext cx="3034454" cy="520701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 defTabSz="584200">
              <a:lnSpc>
                <a:spcPct val="100000"/>
              </a:lnSpc>
              <a:tabLst/>
              <a:defRPr sz="2400">
                <a:solidFill>
                  <a:srgbClr val="424242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650875" y="388937"/>
            <a:ext cx="11701463" cy="16271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4" name="Shape 106">
            <a:extLst>
              <a:ext uri="{FF2B5EF4-FFF2-40B4-BE49-F238E27FC236}">
                <a16:creationId xmlns:a16="http://schemas.microsoft.com/office/drawing/2014/main" id="{9135F444-3E24-9D49-AEBA-3546A004636D}"/>
              </a:ext>
            </a:extLst>
          </p:cNvPr>
          <p:cNvSpPr txBox="1">
            <a:spLocks/>
          </p:cNvSpPr>
          <p:nvPr userDrawn="1"/>
        </p:nvSpPr>
        <p:spPr>
          <a:xfrm>
            <a:off x="9951719" y="9105782"/>
            <a:ext cx="3034455" cy="551501"/>
          </a:xfrm>
          <a:prstGeom prst="rect">
            <a:avLst/>
          </a:prstGeom>
          <a:ln w="12700">
            <a:miter lim="400000"/>
          </a:ln>
        </p:spPr>
        <p:txBody>
          <a:bodyPr wrap="none" lIns="45719" tIns="45719" rIns="45719" b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1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tima"/>
                <a:ea typeface="Optima"/>
                <a:cs typeface="Optima"/>
                <a:sym typeface="Optima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ct val="93000"/>
              </a:lnSpc>
              <a:defRPr sz="4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Shape 87"/>
          <p:cNvSpPr>
            <a:spLocks noGrp="1"/>
          </p:cNvSpPr>
          <p:nvPr>
            <p:ph type="body" sz="quarter" idx="1"/>
          </p:nvPr>
        </p:nvSpPr>
        <p:spPr>
          <a:xfrm>
            <a:off x="1950720" y="5527040"/>
            <a:ext cx="9103360" cy="249258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1pPr>
            <a:lvl2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2pPr>
            <a:lvl3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3pPr>
            <a:lvl4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4pPr>
            <a:lvl5pPr algn="ctr">
              <a:lnSpc>
                <a:spcPct val="93000"/>
              </a:lnSpc>
              <a:spcBef>
                <a:spcPts val="0"/>
              </a:spcBef>
              <a:defRPr sz="3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974725" y="0"/>
            <a:ext cx="11052175" cy="1298575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3000"/>
              </a:lnSpc>
              <a:defRPr sz="10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1084262" y="1300162"/>
            <a:ext cx="11052176" cy="7585076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1pPr>
            <a:lvl2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2pPr>
            <a:lvl3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3pPr>
            <a:lvl4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4pPr>
            <a:lvl5pPr>
              <a:lnSpc>
                <a:spcPct val="93000"/>
              </a:lnSpc>
              <a:spcBef>
                <a:spcPts val="2800"/>
              </a:spcBef>
              <a:defRPr sz="65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9277985" y="9353929"/>
            <a:ext cx="256541" cy="275467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lnSpc>
                <a:spcPct val="92000"/>
              </a:lnSpc>
              <a:tabLst/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>
            <a:lvl1pPr marL="5207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0414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5621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0828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603500" indent="-520700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12255499" y="9283700"/>
            <a:ext cx="342901" cy="3556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lnSpc>
                <a:spcPct val="100000"/>
              </a:lnSpc>
              <a:tabLst/>
              <a:defRPr sz="1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54000" y="812800"/>
            <a:ext cx="12458701" cy="1587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pic>
        <p:nvPicPr>
          <p:cNvPr id="3" name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50" y="9215437"/>
            <a:ext cx="1474788" cy="5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0240" y="130951"/>
            <a:ext cx="11704320" cy="2144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60" tIns="50760" rIns="50760" bIns="50760" anchor="ctr"/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0240" y="2275839"/>
            <a:ext cx="11704320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201444" y="9390062"/>
            <a:ext cx="210469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transition spd="med"/>
  <p:hf sldNum="0" hdr="0" ftr="0" dt="0"/>
  <p:txStyles>
    <p:titleStyle>
      <a:lvl1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4572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9144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3716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4572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342900" marR="0" indent="-3429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342900" marR="0" indent="1143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342900" marR="0" indent="5715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342900" marR="0" indent="10287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342900" marR="0" indent="14859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342900" marR="0" indent="19431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42900" marR="0" indent="24003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42900" marR="0" indent="28575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342900" marR="0" indent="3314700" algn="l" defTabSz="457200" rtl="0" latinLnBrk="0">
        <a:lnSpc>
          <a:spcPct val="95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93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457200" algn="l"/>
          <a:tab pos="914400" algn="l"/>
          <a:tab pos="1371600" algn="l"/>
          <a:tab pos="1828800" algn="l"/>
          <a:tab pos="2286000" algn="l"/>
          <a:tab pos="2743200" algn="l"/>
        </a:tabLst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800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6170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5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6ACA8B-B6E2-6846-85A6-5554678F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3" y="0"/>
            <a:ext cx="12996355" cy="9753600"/>
          </a:xfrm>
          <a:prstGeom prst="rect">
            <a:avLst/>
          </a:prstGeom>
        </p:spPr>
      </p:pic>
      <p:grpSp>
        <p:nvGrpSpPr>
          <p:cNvPr id="134" name="Group 134"/>
          <p:cNvGrpSpPr/>
          <p:nvPr/>
        </p:nvGrpSpPr>
        <p:grpSpPr>
          <a:xfrm>
            <a:off x="8445" y="1080983"/>
            <a:ext cx="14189023" cy="4502012"/>
            <a:chOff x="0" y="0"/>
            <a:chExt cx="14189023" cy="4502010"/>
          </a:xfrm>
          <a:noFill/>
        </p:grpSpPr>
        <p:sp>
          <p:nvSpPr>
            <p:cNvPr id="132" name="Shape 132"/>
            <p:cNvSpPr/>
            <p:nvPr/>
          </p:nvSpPr>
          <p:spPr>
            <a:xfrm>
              <a:off x="0" y="0"/>
              <a:ext cx="13004800" cy="262096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lnSpc>
                  <a:spcPct val="93000"/>
                </a:lnSpc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184223" y="2212455"/>
              <a:ext cx="13004800" cy="228955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t">
              <a:spAutoFit/>
            </a:bodyPr>
            <a:lstStyle/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28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  </a:t>
              </a: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  <a:effectLst>
                    <a:outerShdw blurRad="12700" dist="25400" dir="2700000" rotWithShape="0">
                      <a:srgbClr val="DDDDDD"/>
                    </a:outerShdw>
                  </a:effectLst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lang="en-US" sz="4800" b="1" dirty="0">
                  <a:sym typeface="Gill Sans SemiBold"/>
                </a:rPr>
                <a:t>Phenomenology of TMDs: lecture III </a:t>
              </a:r>
              <a:endParaRPr lang="en-US" sz="4800" dirty="0">
                <a:effectLst>
                  <a:outerShdw blurRad="12700" dist="25400" dir="2700000" rotWithShape="0">
                    <a:srgbClr val="DDDDDD"/>
                  </a:outerShdw>
                </a:effectLst>
                <a:sym typeface="Gill Sans SemiBold"/>
              </a:endParaR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  <a:effectLst>
                    <a:outerShdw blurRad="12700" dist="25400" dir="2700000" rotWithShape="0">
                      <a:srgbClr val="DDDDDD"/>
                    </a:outerShdw>
                  </a:effectLst>
                  <a:latin typeface="Gill Sans SemiBold"/>
                  <a:ea typeface="Gill Sans SemiBold"/>
                  <a:cs typeface="Gill Sans SemiBold"/>
                  <a:sym typeface="Gill Sans SemiBold"/>
                </a:defRPr>
              </a:pPr>
              <a:r>
                <a:rPr dirty="0"/>
                <a:t> </a:t>
              </a:r>
              <a:endParaRPr sz="3600" b="1" dirty="0"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972800" algn="l"/>
                  <a:tab pos="11430000" algn="l"/>
                  <a:tab pos="11887200" algn="l"/>
                  <a:tab pos="12344400" algn="l"/>
                  <a:tab pos="12801600" algn="l"/>
                </a:tabLst>
                <a:defRPr sz="4800">
                  <a:solidFill>
                    <a:srgbClr val="FFFF00"/>
                  </a:solidFill>
                </a:defRPr>
              </a:pPr>
              <a:r>
                <a:rPr dirty="0"/>
                <a:t>Alexei Prokudin </a:t>
              </a:r>
              <a:r>
                <a:rPr dirty="0">
                  <a:solidFill>
                    <a:srgbClr val="FFFFFF"/>
                  </a:solidFill>
                </a:rPr>
                <a:t>   </a:t>
              </a:r>
              <a:r>
                <a:rPr dirty="0"/>
                <a:t> 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/>
          <p:cNvSpPr txBox="1">
            <a:spLocks noChangeArrowheads="1"/>
          </p:cNvSpPr>
          <p:nvPr/>
        </p:nvSpPr>
        <p:spPr bwMode="auto">
          <a:xfrm>
            <a:off x="255588" y="52388"/>
            <a:ext cx="127476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</a:t>
            </a: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3327400"/>
            <a:ext cx="13004800" cy="2252663"/>
          </a:xfrm>
          <a:prstGeom prst="rect">
            <a:avLst/>
          </a:prstGeom>
          <a:solidFill>
            <a:srgbClr val="9999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358775" y="4095750"/>
            <a:ext cx="12333288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1227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6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What do we know about structure functions in SIDIS?</a:t>
            </a:r>
          </a:p>
        </p:txBody>
      </p:sp>
    </p:spTree>
    <p:extLst>
      <p:ext uri="{BB962C8B-B14F-4D97-AF65-F5344CB8AC3E}">
        <p14:creationId xmlns:p14="http://schemas.microsoft.com/office/powerpoint/2010/main" val="8450033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531" name="Text"/>
          <p:cNvSpPr txBox="1"/>
          <p:nvPr/>
        </p:nvSpPr>
        <p:spPr>
          <a:xfrm>
            <a:off x="255587" y="50800"/>
            <a:ext cx="12747626" cy="93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3600"/>
          </a:p>
          <a:p>
            <a:pPr algn="r"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pic>
        <p:nvPicPr>
          <p:cNvPr id="53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720975"/>
            <a:ext cx="2620963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hape"/>
          <p:cNvSpPr/>
          <p:nvPr/>
        </p:nvSpPr>
        <p:spPr>
          <a:xfrm>
            <a:off x="2544762" y="3457575"/>
            <a:ext cx="371117" cy="6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3" y="7870"/>
                </a:moveTo>
                <a:lnTo>
                  <a:pt x="0" y="7870"/>
                </a:lnTo>
                <a:lnTo>
                  <a:pt x="0" y="9347"/>
                </a:lnTo>
                <a:lnTo>
                  <a:pt x="4153" y="9347"/>
                </a:lnTo>
                <a:lnTo>
                  <a:pt x="4153" y="20099"/>
                </a:lnTo>
                <a:lnTo>
                  <a:pt x="292" y="20099"/>
                </a:lnTo>
                <a:lnTo>
                  <a:pt x="292" y="21600"/>
                </a:lnTo>
                <a:cubicBezTo>
                  <a:pt x="2317" y="21600"/>
                  <a:pt x="4633" y="21494"/>
                  <a:pt x="7242" y="21494"/>
                </a:cubicBezTo>
                <a:cubicBezTo>
                  <a:pt x="9266" y="21494"/>
                  <a:pt x="12814" y="21494"/>
                  <a:pt x="14817" y="21600"/>
                </a:cubicBezTo>
                <a:lnTo>
                  <a:pt x="14817" y="20099"/>
                </a:lnTo>
                <a:lnTo>
                  <a:pt x="10038" y="20099"/>
                </a:lnTo>
                <a:lnTo>
                  <a:pt x="10038" y="9347"/>
                </a:lnTo>
                <a:lnTo>
                  <a:pt x="16216" y="9347"/>
                </a:lnTo>
                <a:lnTo>
                  <a:pt x="16216" y="7870"/>
                </a:lnTo>
                <a:lnTo>
                  <a:pt x="9725" y="7870"/>
                </a:lnTo>
                <a:lnTo>
                  <a:pt x="9725" y="4809"/>
                </a:lnTo>
                <a:cubicBezTo>
                  <a:pt x="9725" y="1394"/>
                  <a:pt x="13899" y="1146"/>
                  <a:pt x="15130" y="1146"/>
                </a:cubicBezTo>
                <a:cubicBezTo>
                  <a:pt x="15443" y="1146"/>
                  <a:pt x="15736" y="1146"/>
                  <a:pt x="16049" y="1146"/>
                </a:cubicBezTo>
                <a:cubicBezTo>
                  <a:pt x="15277" y="1477"/>
                  <a:pt x="14817" y="2103"/>
                  <a:pt x="14817" y="2706"/>
                </a:cubicBezTo>
                <a:cubicBezTo>
                  <a:pt x="14817" y="4018"/>
                  <a:pt x="16821" y="4644"/>
                  <a:pt x="18219" y="4644"/>
                </a:cubicBezTo>
                <a:cubicBezTo>
                  <a:pt x="19763" y="4644"/>
                  <a:pt x="21600" y="3935"/>
                  <a:pt x="21600" y="2706"/>
                </a:cubicBezTo>
                <a:cubicBezTo>
                  <a:pt x="21600" y="1394"/>
                  <a:pt x="19597" y="0"/>
                  <a:pt x="15277" y="0"/>
                </a:cubicBezTo>
                <a:cubicBezTo>
                  <a:pt x="10038" y="0"/>
                  <a:pt x="4153" y="1312"/>
                  <a:pt x="4153" y="4809"/>
                </a:cubicBezTo>
                <a:lnTo>
                  <a:pt x="4153" y="787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" name="Shape"/>
          <p:cNvSpPr/>
          <p:nvPr/>
        </p:nvSpPr>
        <p:spPr>
          <a:xfrm>
            <a:off x="2987675" y="3271837"/>
            <a:ext cx="485417" cy="45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8"/>
                </a:moveTo>
                <a:cubicBezTo>
                  <a:pt x="11438" y="748"/>
                  <a:pt x="11438" y="0"/>
                  <a:pt x="10848" y="0"/>
                </a:cubicBezTo>
                <a:cubicBezTo>
                  <a:pt x="10034" y="0"/>
                  <a:pt x="10034" y="748"/>
                  <a:pt x="10034" y="1258"/>
                </a:cubicBezTo>
                <a:lnTo>
                  <a:pt x="10034" y="20104"/>
                </a:lnTo>
                <a:lnTo>
                  <a:pt x="1181" y="20104"/>
                </a:lnTo>
                <a:cubicBezTo>
                  <a:pt x="702" y="20104"/>
                  <a:pt x="0" y="20104"/>
                  <a:pt x="0" y="20852"/>
                </a:cubicBezTo>
                <a:cubicBezTo>
                  <a:pt x="0" y="21600"/>
                  <a:pt x="702" y="21600"/>
                  <a:pt x="1181" y="21600"/>
                </a:cubicBezTo>
                <a:lnTo>
                  <a:pt x="20419" y="21600"/>
                </a:lnTo>
                <a:cubicBezTo>
                  <a:pt x="20866" y="21600"/>
                  <a:pt x="21600" y="21600"/>
                  <a:pt x="21600" y="20852"/>
                </a:cubicBezTo>
                <a:cubicBezTo>
                  <a:pt x="21600" y="20104"/>
                  <a:pt x="20866" y="20104"/>
                  <a:pt x="20419" y="20104"/>
                </a:cubicBezTo>
                <a:lnTo>
                  <a:pt x="11438" y="20104"/>
                </a:lnTo>
                <a:lnTo>
                  <a:pt x="11438" y="1258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5" name="Shape"/>
          <p:cNvSpPr/>
          <p:nvPr/>
        </p:nvSpPr>
        <p:spPr>
          <a:xfrm>
            <a:off x="2901950" y="3913187"/>
            <a:ext cx="296505" cy="42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6" y="1209"/>
                </a:moveTo>
                <a:cubicBezTo>
                  <a:pt x="14296" y="0"/>
                  <a:pt x="13878" y="0"/>
                  <a:pt x="11948" y="0"/>
                </a:cubicBezTo>
                <a:cubicBezTo>
                  <a:pt x="8870" y="1588"/>
                  <a:pt x="5009" y="2129"/>
                  <a:pt x="1148" y="2129"/>
                </a:cubicBezTo>
                <a:lnTo>
                  <a:pt x="0" y="2129"/>
                </a:lnTo>
                <a:lnTo>
                  <a:pt x="0" y="4006"/>
                </a:lnTo>
                <a:lnTo>
                  <a:pt x="1148" y="4006"/>
                </a:lnTo>
                <a:cubicBezTo>
                  <a:pt x="3078" y="4006"/>
                  <a:pt x="5974" y="3753"/>
                  <a:pt x="7904" y="3338"/>
                </a:cubicBezTo>
                <a:lnTo>
                  <a:pt x="7904" y="19886"/>
                </a:lnTo>
                <a:lnTo>
                  <a:pt x="365" y="19886"/>
                </a:lnTo>
                <a:lnTo>
                  <a:pt x="365" y="21600"/>
                </a:lnTo>
                <a:cubicBezTo>
                  <a:pt x="2713" y="21474"/>
                  <a:pt x="8504" y="21474"/>
                  <a:pt x="11217" y="21474"/>
                </a:cubicBezTo>
                <a:cubicBezTo>
                  <a:pt x="12913" y="21474"/>
                  <a:pt x="14478" y="21600"/>
                  <a:pt x="16226" y="21600"/>
                </a:cubicBezTo>
                <a:cubicBezTo>
                  <a:pt x="17739" y="21600"/>
                  <a:pt x="20270" y="21600"/>
                  <a:pt x="21600" y="21600"/>
                </a:cubicBezTo>
                <a:lnTo>
                  <a:pt x="21600" y="19886"/>
                </a:lnTo>
                <a:lnTo>
                  <a:pt x="14296" y="19886"/>
                </a:lnTo>
                <a:lnTo>
                  <a:pt x="14296" y="1209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6" name="Shape"/>
          <p:cNvSpPr/>
          <p:nvPr/>
        </p:nvSpPr>
        <p:spPr>
          <a:xfrm>
            <a:off x="3290887" y="3903662"/>
            <a:ext cx="521930" cy="4425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7" y="0"/>
                </a:moveTo>
                <a:lnTo>
                  <a:pt x="653" y="0"/>
                </a:lnTo>
                <a:lnTo>
                  <a:pt x="0" y="7649"/>
                </a:lnTo>
                <a:lnTo>
                  <a:pt x="1751" y="7649"/>
                </a:lnTo>
                <a:cubicBezTo>
                  <a:pt x="1988" y="4131"/>
                  <a:pt x="2403" y="1820"/>
                  <a:pt x="6379" y="1820"/>
                </a:cubicBezTo>
                <a:lnTo>
                  <a:pt x="8782" y="1820"/>
                </a:lnTo>
                <a:lnTo>
                  <a:pt x="8782" y="19815"/>
                </a:lnTo>
                <a:lnTo>
                  <a:pt x="4599" y="19815"/>
                </a:lnTo>
                <a:lnTo>
                  <a:pt x="4599" y="21600"/>
                </a:lnTo>
                <a:cubicBezTo>
                  <a:pt x="5385" y="21477"/>
                  <a:pt x="6795" y="21477"/>
                  <a:pt x="7581" y="21477"/>
                </a:cubicBezTo>
                <a:cubicBezTo>
                  <a:pt x="8679" y="21477"/>
                  <a:pt x="9762" y="21477"/>
                  <a:pt x="10755" y="21477"/>
                </a:cubicBezTo>
                <a:cubicBezTo>
                  <a:pt x="11957" y="21477"/>
                  <a:pt x="13055" y="21477"/>
                  <a:pt x="14153" y="21477"/>
                </a:cubicBezTo>
                <a:cubicBezTo>
                  <a:pt x="14909" y="21477"/>
                  <a:pt x="16245" y="21477"/>
                  <a:pt x="17001" y="21600"/>
                </a:cubicBezTo>
                <a:lnTo>
                  <a:pt x="17001" y="19815"/>
                </a:lnTo>
                <a:lnTo>
                  <a:pt x="12832" y="19815"/>
                </a:lnTo>
                <a:lnTo>
                  <a:pt x="12832" y="1820"/>
                </a:lnTo>
                <a:lnTo>
                  <a:pt x="15251" y="1820"/>
                </a:lnTo>
                <a:cubicBezTo>
                  <a:pt x="19197" y="1820"/>
                  <a:pt x="19642" y="4131"/>
                  <a:pt x="19849" y="7649"/>
                </a:cubicBezTo>
                <a:lnTo>
                  <a:pt x="21600" y="7649"/>
                </a:lnTo>
                <a:lnTo>
                  <a:pt x="20947" y="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3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5637212"/>
            <a:ext cx="2620963" cy="2108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"/>
          <p:cNvSpPr/>
          <p:nvPr/>
        </p:nvSpPr>
        <p:spPr>
          <a:xfrm>
            <a:off x="2720975" y="6416675"/>
            <a:ext cx="645754" cy="539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93" y="1511"/>
                </a:moveTo>
                <a:lnTo>
                  <a:pt x="21600" y="1511"/>
                </a:lnTo>
                <a:lnTo>
                  <a:pt x="21600" y="0"/>
                </a:lnTo>
                <a:cubicBezTo>
                  <a:pt x="20555" y="86"/>
                  <a:pt x="18020" y="86"/>
                  <a:pt x="16831" y="86"/>
                </a:cubicBezTo>
                <a:cubicBezTo>
                  <a:pt x="15713" y="86"/>
                  <a:pt x="13179" y="86"/>
                  <a:pt x="12145" y="0"/>
                </a:cubicBezTo>
                <a:lnTo>
                  <a:pt x="12145" y="1511"/>
                </a:lnTo>
                <a:lnTo>
                  <a:pt x="14969" y="1511"/>
                </a:lnTo>
                <a:lnTo>
                  <a:pt x="14969" y="9642"/>
                </a:lnTo>
                <a:lnTo>
                  <a:pt x="6559" y="9642"/>
                </a:lnTo>
                <a:lnTo>
                  <a:pt x="6559" y="1511"/>
                </a:lnTo>
                <a:lnTo>
                  <a:pt x="9382" y="1511"/>
                </a:lnTo>
                <a:lnTo>
                  <a:pt x="9382" y="0"/>
                </a:lnTo>
                <a:cubicBezTo>
                  <a:pt x="8421" y="86"/>
                  <a:pt x="5814" y="86"/>
                  <a:pt x="4697" y="86"/>
                </a:cubicBezTo>
                <a:cubicBezTo>
                  <a:pt x="3580" y="86"/>
                  <a:pt x="973" y="86"/>
                  <a:pt x="0" y="0"/>
                </a:cubicBezTo>
                <a:lnTo>
                  <a:pt x="0" y="1511"/>
                </a:lnTo>
                <a:lnTo>
                  <a:pt x="2835" y="1511"/>
                </a:lnTo>
                <a:lnTo>
                  <a:pt x="2835" y="20161"/>
                </a:lnTo>
                <a:lnTo>
                  <a:pt x="0" y="20161"/>
                </a:lnTo>
                <a:lnTo>
                  <a:pt x="0" y="21600"/>
                </a:lnTo>
                <a:cubicBezTo>
                  <a:pt x="973" y="21499"/>
                  <a:pt x="3580" y="21499"/>
                  <a:pt x="4697" y="21499"/>
                </a:cubicBezTo>
                <a:cubicBezTo>
                  <a:pt x="5814" y="21499"/>
                  <a:pt x="8421" y="21499"/>
                  <a:pt x="9382" y="21600"/>
                </a:cubicBezTo>
                <a:lnTo>
                  <a:pt x="9382" y="20161"/>
                </a:lnTo>
                <a:lnTo>
                  <a:pt x="6559" y="20161"/>
                </a:lnTo>
                <a:lnTo>
                  <a:pt x="6559" y="11153"/>
                </a:lnTo>
                <a:lnTo>
                  <a:pt x="14969" y="11153"/>
                </a:lnTo>
                <a:lnTo>
                  <a:pt x="14969" y="20161"/>
                </a:lnTo>
                <a:lnTo>
                  <a:pt x="12145" y="20161"/>
                </a:lnTo>
                <a:lnTo>
                  <a:pt x="12145" y="21600"/>
                </a:lnTo>
                <a:cubicBezTo>
                  <a:pt x="13179" y="21499"/>
                  <a:pt x="15713" y="21499"/>
                  <a:pt x="16831" y="21499"/>
                </a:cubicBezTo>
                <a:cubicBezTo>
                  <a:pt x="18020" y="21499"/>
                  <a:pt x="20555" y="21499"/>
                  <a:pt x="21600" y="21600"/>
                </a:cubicBezTo>
                <a:lnTo>
                  <a:pt x="21600" y="20161"/>
                </a:lnTo>
                <a:lnTo>
                  <a:pt x="18693" y="20161"/>
                </a:lnTo>
                <a:lnTo>
                  <a:pt x="18693" y="1511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9" name="Shape"/>
          <p:cNvSpPr/>
          <p:nvPr/>
        </p:nvSpPr>
        <p:spPr>
          <a:xfrm>
            <a:off x="3435350" y="6249987"/>
            <a:ext cx="407629" cy="382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6"/>
                </a:moveTo>
                <a:cubicBezTo>
                  <a:pt x="11438" y="750"/>
                  <a:pt x="11438" y="0"/>
                  <a:pt x="10848" y="0"/>
                </a:cubicBezTo>
                <a:cubicBezTo>
                  <a:pt x="10029" y="0"/>
                  <a:pt x="10029" y="750"/>
                  <a:pt x="10029" y="1256"/>
                </a:cubicBezTo>
                <a:lnTo>
                  <a:pt x="10029" y="20101"/>
                </a:lnTo>
                <a:lnTo>
                  <a:pt x="1180" y="20101"/>
                </a:lnTo>
                <a:cubicBezTo>
                  <a:pt x="704" y="20101"/>
                  <a:pt x="0" y="20101"/>
                  <a:pt x="0" y="20850"/>
                </a:cubicBezTo>
                <a:cubicBezTo>
                  <a:pt x="0" y="21600"/>
                  <a:pt x="704" y="21600"/>
                  <a:pt x="1180" y="21600"/>
                </a:cubicBezTo>
                <a:lnTo>
                  <a:pt x="20420" y="21600"/>
                </a:lnTo>
                <a:cubicBezTo>
                  <a:pt x="20877" y="21600"/>
                  <a:pt x="21600" y="21600"/>
                  <a:pt x="21600" y="20850"/>
                </a:cubicBezTo>
                <a:cubicBezTo>
                  <a:pt x="21600" y="20101"/>
                  <a:pt x="20877" y="20101"/>
                  <a:pt x="20420" y="20101"/>
                </a:cubicBezTo>
                <a:lnTo>
                  <a:pt x="11438" y="20101"/>
                </a:lnTo>
                <a:lnTo>
                  <a:pt x="11438" y="1256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0" name="Shape"/>
          <p:cNvSpPr/>
          <p:nvPr/>
        </p:nvSpPr>
        <p:spPr>
          <a:xfrm>
            <a:off x="3449637" y="6789737"/>
            <a:ext cx="248880" cy="360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6" y="1205"/>
                </a:moveTo>
                <a:cubicBezTo>
                  <a:pt x="14286" y="0"/>
                  <a:pt x="13881" y="0"/>
                  <a:pt x="11952" y="0"/>
                </a:cubicBezTo>
                <a:cubicBezTo>
                  <a:pt x="8870" y="1592"/>
                  <a:pt x="5011" y="2130"/>
                  <a:pt x="1152" y="2130"/>
                </a:cubicBezTo>
                <a:lnTo>
                  <a:pt x="0" y="2130"/>
                </a:lnTo>
                <a:lnTo>
                  <a:pt x="0" y="4002"/>
                </a:lnTo>
                <a:lnTo>
                  <a:pt x="1152" y="4002"/>
                </a:lnTo>
                <a:cubicBezTo>
                  <a:pt x="3081" y="4002"/>
                  <a:pt x="5976" y="3743"/>
                  <a:pt x="7905" y="3335"/>
                </a:cubicBezTo>
                <a:lnTo>
                  <a:pt x="7905" y="19879"/>
                </a:lnTo>
                <a:lnTo>
                  <a:pt x="373" y="19879"/>
                </a:lnTo>
                <a:lnTo>
                  <a:pt x="373" y="21600"/>
                </a:lnTo>
                <a:cubicBezTo>
                  <a:pt x="2708" y="21471"/>
                  <a:pt x="8497" y="21471"/>
                  <a:pt x="11205" y="21471"/>
                </a:cubicBezTo>
                <a:cubicBezTo>
                  <a:pt x="12916" y="21471"/>
                  <a:pt x="14473" y="21600"/>
                  <a:pt x="16216" y="21600"/>
                </a:cubicBezTo>
                <a:cubicBezTo>
                  <a:pt x="17741" y="21600"/>
                  <a:pt x="20262" y="21600"/>
                  <a:pt x="21600" y="21600"/>
                </a:cubicBezTo>
                <a:lnTo>
                  <a:pt x="21600" y="19879"/>
                </a:lnTo>
                <a:lnTo>
                  <a:pt x="14286" y="19879"/>
                </a:lnTo>
                <a:lnTo>
                  <a:pt x="14286" y="1205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1" name="Sivers function…"/>
          <p:cNvSpPr txBox="1"/>
          <p:nvPr/>
        </p:nvSpPr>
        <p:spPr>
          <a:xfrm>
            <a:off x="6097045" y="2639890"/>
            <a:ext cx="3054893" cy="14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 err="1">
                <a:latin typeface="Gill Sans SemiBold" panose="020B0502020104020203" pitchFamily="34" charset="-79"/>
                <a:cs typeface="Gill Sans SemiBold" panose="020B0502020104020203" pitchFamily="34" charset="-79"/>
              </a:rPr>
              <a:t>Sivers</a:t>
            </a:r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function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/>
            </a:pPr>
            <a:r>
              <a:rPr dirty="0"/>
              <a:t>Non universal</a:t>
            </a:r>
          </a:p>
        </p:txBody>
      </p:sp>
      <p:sp>
        <p:nvSpPr>
          <p:cNvPr id="542" name="Collins function…"/>
          <p:cNvSpPr txBox="1"/>
          <p:nvPr/>
        </p:nvSpPr>
        <p:spPr>
          <a:xfrm>
            <a:off x="6006805" y="5921375"/>
            <a:ext cx="3234430" cy="1471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Collins function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>
                <a:latin typeface="Gill Sans"/>
                <a:ea typeface="Gill Sans"/>
                <a:cs typeface="Gill Sans"/>
                <a:sym typeface="Gill Sans"/>
              </a:defRPr>
            </a:pPr>
            <a:endParaRPr dirty="0"/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3600"/>
            </a:pPr>
            <a:r>
              <a:rPr dirty="0"/>
              <a:t>Universal</a:t>
            </a:r>
          </a:p>
        </p:txBody>
      </p:sp>
    </p:spTree>
    <p:extLst>
      <p:ext uri="{BB962C8B-B14F-4D97-AF65-F5344CB8AC3E}">
        <p14:creationId xmlns:p14="http://schemas.microsoft.com/office/powerpoint/2010/main" val="22712204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354" y="3962601"/>
            <a:ext cx="2866426" cy="153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rcRect l="21892" t="23459" r="21892" b="23459"/>
          <a:stretch>
            <a:fillRect/>
          </a:stretch>
        </p:blipFill>
        <p:spPr>
          <a:xfrm>
            <a:off x="10437929" y="1028293"/>
            <a:ext cx="1626469" cy="153882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ivers function"/>
          <p:cNvSpPr txBox="1"/>
          <p:nvPr/>
        </p:nvSpPr>
        <p:spPr>
          <a:xfrm>
            <a:off x="510458" y="1516105"/>
            <a:ext cx="300461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spcBef>
                <a:spcPts val="1000"/>
              </a:spcBef>
              <a:defRPr b="1" spc="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Sivers function</a:t>
            </a:r>
          </a:p>
        </p:txBody>
      </p:sp>
      <p:sp>
        <p:nvSpPr>
          <p:cNvPr id="188" name="Transversity"/>
          <p:cNvSpPr txBox="1"/>
          <p:nvPr/>
        </p:nvSpPr>
        <p:spPr>
          <a:xfrm>
            <a:off x="7295352" y="1519228"/>
            <a:ext cx="3138323" cy="585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>
              <a:spcBef>
                <a:spcPts val="1000"/>
              </a:spcBef>
              <a:defRPr b="1" spc="0">
                <a:solidFill>
                  <a:srgbClr val="94175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Transversity</a:t>
            </a:r>
          </a:p>
        </p:txBody>
      </p:sp>
      <p:pic>
        <p:nvPicPr>
          <p:cNvPr id="189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793" y="1108219"/>
            <a:ext cx="1741612" cy="140088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"/>
          <p:cNvSpPr/>
          <p:nvPr/>
        </p:nvSpPr>
        <p:spPr>
          <a:xfrm>
            <a:off x="3957158" y="1365288"/>
            <a:ext cx="371118" cy="656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3" y="7870"/>
                </a:moveTo>
                <a:lnTo>
                  <a:pt x="0" y="7870"/>
                </a:lnTo>
                <a:lnTo>
                  <a:pt x="0" y="9347"/>
                </a:lnTo>
                <a:lnTo>
                  <a:pt x="4153" y="9347"/>
                </a:lnTo>
                <a:lnTo>
                  <a:pt x="4153" y="20099"/>
                </a:lnTo>
                <a:lnTo>
                  <a:pt x="292" y="20099"/>
                </a:lnTo>
                <a:lnTo>
                  <a:pt x="292" y="21600"/>
                </a:lnTo>
                <a:cubicBezTo>
                  <a:pt x="2317" y="21600"/>
                  <a:pt x="4633" y="21494"/>
                  <a:pt x="7242" y="21494"/>
                </a:cubicBezTo>
                <a:cubicBezTo>
                  <a:pt x="9266" y="21494"/>
                  <a:pt x="12814" y="21494"/>
                  <a:pt x="14817" y="21600"/>
                </a:cubicBezTo>
                <a:lnTo>
                  <a:pt x="14817" y="20099"/>
                </a:lnTo>
                <a:lnTo>
                  <a:pt x="10038" y="20099"/>
                </a:lnTo>
                <a:lnTo>
                  <a:pt x="10038" y="9347"/>
                </a:lnTo>
                <a:lnTo>
                  <a:pt x="16216" y="9347"/>
                </a:lnTo>
                <a:lnTo>
                  <a:pt x="16216" y="7870"/>
                </a:lnTo>
                <a:lnTo>
                  <a:pt x="9725" y="7870"/>
                </a:lnTo>
                <a:lnTo>
                  <a:pt x="9725" y="4809"/>
                </a:lnTo>
                <a:cubicBezTo>
                  <a:pt x="9725" y="1394"/>
                  <a:pt x="13899" y="1146"/>
                  <a:pt x="15130" y="1146"/>
                </a:cubicBezTo>
                <a:cubicBezTo>
                  <a:pt x="15443" y="1146"/>
                  <a:pt x="15736" y="1146"/>
                  <a:pt x="16049" y="1146"/>
                </a:cubicBezTo>
                <a:cubicBezTo>
                  <a:pt x="15277" y="1477"/>
                  <a:pt x="14817" y="2103"/>
                  <a:pt x="14817" y="2706"/>
                </a:cubicBezTo>
                <a:cubicBezTo>
                  <a:pt x="14817" y="4018"/>
                  <a:pt x="16821" y="4644"/>
                  <a:pt x="18219" y="4644"/>
                </a:cubicBezTo>
                <a:cubicBezTo>
                  <a:pt x="19763" y="4644"/>
                  <a:pt x="21600" y="3935"/>
                  <a:pt x="21600" y="2706"/>
                </a:cubicBezTo>
                <a:cubicBezTo>
                  <a:pt x="21600" y="1394"/>
                  <a:pt x="19597" y="0"/>
                  <a:pt x="15277" y="0"/>
                </a:cubicBezTo>
                <a:cubicBezTo>
                  <a:pt x="10038" y="0"/>
                  <a:pt x="4153" y="1312"/>
                  <a:pt x="4153" y="4809"/>
                </a:cubicBezTo>
                <a:lnTo>
                  <a:pt x="4153" y="787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Shape"/>
          <p:cNvSpPr/>
          <p:nvPr/>
        </p:nvSpPr>
        <p:spPr>
          <a:xfrm>
            <a:off x="4400071" y="1179550"/>
            <a:ext cx="485417" cy="45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38" y="1258"/>
                </a:moveTo>
                <a:cubicBezTo>
                  <a:pt x="11438" y="748"/>
                  <a:pt x="11438" y="0"/>
                  <a:pt x="10848" y="0"/>
                </a:cubicBezTo>
                <a:cubicBezTo>
                  <a:pt x="10034" y="0"/>
                  <a:pt x="10034" y="748"/>
                  <a:pt x="10034" y="1258"/>
                </a:cubicBezTo>
                <a:lnTo>
                  <a:pt x="10034" y="20104"/>
                </a:lnTo>
                <a:lnTo>
                  <a:pt x="1181" y="20104"/>
                </a:lnTo>
                <a:cubicBezTo>
                  <a:pt x="702" y="20104"/>
                  <a:pt x="0" y="20104"/>
                  <a:pt x="0" y="20852"/>
                </a:cubicBezTo>
                <a:cubicBezTo>
                  <a:pt x="0" y="21600"/>
                  <a:pt x="702" y="21600"/>
                  <a:pt x="1181" y="21600"/>
                </a:cubicBezTo>
                <a:lnTo>
                  <a:pt x="20419" y="21600"/>
                </a:lnTo>
                <a:cubicBezTo>
                  <a:pt x="20866" y="21600"/>
                  <a:pt x="21600" y="21600"/>
                  <a:pt x="21600" y="20852"/>
                </a:cubicBezTo>
                <a:cubicBezTo>
                  <a:pt x="21600" y="20104"/>
                  <a:pt x="20866" y="20104"/>
                  <a:pt x="20419" y="20104"/>
                </a:cubicBezTo>
                <a:lnTo>
                  <a:pt x="11438" y="20104"/>
                </a:lnTo>
                <a:lnTo>
                  <a:pt x="11438" y="1258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Shape"/>
          <p:cNvSpPr/>
          <p:nvPr/>
        </p:nvSpPr>
        <p:spPr>
          <a:xfrm>
            <a:off x="4314346" y="1820900"/>
            <a:ext cx="296505" cy="429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6" y="1209"/>
                </a:moveTo>
                <a:cubicBezTo>
                  <a:pt x="14296" y="0"/>
                  <a:pt x="13878" y="0"/>
                  <a:pt x="11948" y="0"/>
                </a:cubicBezTo>
                <a:cubicBezTo>
                  <a:pt x="8870" y="1588"/>
                  <a:pt x="5009" y="2129"/>
                  <a:pt x="1148" y="2129"/>
                </a:cubicBezTo>
                <a:lnTo>
                  <a:pt x="0" y="2129"/>
                </a:lnTo>
                <a:lnTo>
                  <a:pt x="0" y="4006"/>
                </a:lnTo>
                <a:lnTo>
                  <a:pt x="1148" y="4006"/>
                </a:lnTo>
                <a:cubicBezTo>
                  <a:pt x="3078" y="4006"/>
                  <a:pt x="5974" y="3753"/>
                  <a:pt x="7904" y="3338"/>
                </a:cubicBezTo>
                <a:lnTo>
                  <a:pt x="7904" y="19886"/>
                </a:lnTo>
                <a:lnTo>
                  <a:pt x="365" y="19886"/>
                </a:lnTo>
                <a:lnTo>
                  <a:pt x="365" y="21600"/>
                </a:lnTo>
                <a:cubicBezTo>
                  <a:pt x="2713" y="21474"/>
                  <a:pt x="8504" y="21474"/>
                  <a:pt x="11217" y="21474"/>
                </a:cubicBezTo>
                <a:cubicBezTo>
                  <a:pt x="12913" y="21474"/>
                  <a:pt x="14478" y="21600"/>
                  <a:pt x="16226" y="21600"/>
                </a:cubicBezTo>
                <a:cubicBezTo>
                  <a:pt x="17739" y="21600"/>
                  <a:pt x="20270" y="21600"/>
                  <a:pt x="21600" y="21600"/>
                </a:cubicBezTo>
                <a:lnTo>
                  <a:pt x="21600" y="19886"/>
                </a:lnTo>
                <a:lnTo>
                  <a:pt x="14296" y="19886"/>
                </a:lnTo>
                <a:lnTo>
                  <a:pt x="14296" y="1209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3" name="Shape"/>
          <p:cNvSpPr/>
          <p:nvPr/>
        </p:nvSpPr>
        <p:spPr>
          <a:xfrm>
            <a:off x="4703283" y="1811375"/>
            <a:ext cx="485418" cy="448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47" y="0"/>
                </a:moveTo>
                <a:lnTo>
                  <a:pt x="653" y="0"/>
                </a:lnTo>
                <a:lnTo>
                  <a:pt x="0" y="7649"/>
                </a:lnTo>
                <a:lnTo>
                  <a:pt x="1751" y="7649"/>
                </a:lnTo>
                <a:cubicBezTo>
                  <a:pt x="1988" y="4131"/>
                  <a:pt x="2403" y="1820"/>
                  <a:pt x="6379" y="1820"/>
                </a:cubicBezTo>
                <a:lnTo>
                  <a:pt x="8782" y="1820"/>
                </a:lnTo>
                <a:lnTo>
                  <a:pt x="8782" y="19815"/>
                </a:lnTo>
                <a:lnTo>
                  <a:pt x="4599" y="19815"/>
                </a:lnTo>
                <a:lnTo>
                  <a:pt x="4599" y="21600"/>
                </a:lnTo>
                <a:cubicBezTo>
                  <a:pt x="5385" y="21477"/>
                  <a:pt x="6795" y="21477"/>
                  <a:pt x="7581" y="21477"/>
                </a:cubicBezTo>
                <a:cubicBezTo>
                  <a:pt x="8679" y="21477"/>
                  <a:pt x="9762" y="21477"/>
                  <a:pt x="10755" y="21477"/>
                </a:cubicBezTo>
                <a:cubicBezTo>
                  <a:pt x="11957" y="21477"/>
                  <a:pt x="13055" y="21477"/>
                  <a:pt x="14153" y="21477"/>
                </a:cubicBezTo>
                <a:cubicBezTo>
                  <a:pt x="14909" y="21477"/>
                  <a:pt x="16245" y="21477"/>
                  <a:pt x="17001" y="21600"/>
                </a:cubicBezTo>
                <a:lnTo>
                  <a:pt x="17001" y="19815"/>
                </a:lnTo>
                <a:lnTo>
                  <a:pt x="12832" y="19815"/>
                </a:lnTo>
                <a:lnTo>
                  <a:pt x="12832" y="1820"/>
                </a:lnTo>
                <a:lnTo>
                  <a:pt x="15251" y="1820"/>
                </a:lnTo>
                <a:cubicBezTo>
                  <a:pt x="19197" y="1820"/>
                  <a:pt x="19642" y="4131"/>
                  <a:pt x="19849" y="7649"/>
                </a:cubicBezTo>
                <a:lnTo>
                  <a:pt x="21600" y="7649"/>
                </a:lnTo>
                <a:lnTo>
                  <a:pt x="20947" y="0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4" name="Shape"/>
          <p:cNvSpPr/>
          <p:nvPr/>
        </p:nvSpPr>
        <p:spPr>
          <a:xfrm>
            <a:off x="11465006" y="1822488"/>
            <a:ext cx="248880" cy="360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6" y="1205"/>
                </a:moveTo>
                <a:cubicBezTo>
                  <a:pt x="14286" y="0"/>
                  <a:pt x="13881" y="0"/>
                  <a:pt x="11952" y="0"/>
                </a:cubicBezTo>
                <a:cubicBezTo>
                  <a:pt x="8870" y="1592"/>
                  <a:pt x="5011" y="2130"/>
                  <a:pt x="1152" y="2130"/>
                </a:cubicBezTo>
                <a:lnTo>
                  <a:pt x="0" y="2130"/>
                </a:lnTo>
                <a:lnTo>
                  <a:pt x="0" y="4002"/>
                </a:lnTo>
                <a:lnTo>
                  <a:pt x="1152" y="4002"/>
                </a:lnTo>
                <a:cubicBezTo>
                  <a:pt x="3081" y="4002"/>
                  <a:pt x="5976" y="3743"/>
                  <a:pt x="7905" y="3335"/>
                </a:cubicBezTo>
                <a:lnTo>
                  <a:pt x="7905" y="19879"/>
                </a:lnTo>
                <a:lnTo>
                  <a:pt x="373" y="19879"/>
                </a:lnTo>
                <a:lnTo>
                  <a:pt x="373" y="21600"/>
                </a:lnTo>
                <a:cubicBezTo>
                  <a:pt x="2708" y="21471"/>
                  <a:pt x="8497" y="21471"/>
                  <a:pt x="11205" y="21471"/>
                </a:cubicBezTo>
                <a:cubicBezTo>
                  <a:pt x="12916" y="21471"/>
                  <a:pt x="14473" y="21600"/>
                  <a:pt x="16216" y="21600"/>
                </a:cubicBezTo>
                <a:cubicBezTo>
                  <a:pt x="17741" y="21600"/>
                  <a:pt x="20262" y="21600"/>
                  <a:pt x="21600" y="21600"/>
                </a:cubicBezTo>
                <a:lnTo>
                  <a:pt x="21600" y="19879"/>
                </a:lnTo>
                <a:lnTo>
                  <a:pt x="14286" y="19879"/>
                </a:lnTo>
                <a:lnTo>
                  <a:pt x="14286" y="1205"/>
                </a:ln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200">
              <a:lnSpc>
                <a:spcPct val="93000"/>
              </a:lnSpc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5" name="Describes unpolarized quarks inside of transversely polarized nucleon…"/>
          <p:cNvSpPr txBox="1"/>
          <p:nvPr/>
        </p:nvSpPr>
        <p:spPr>
          <a:xfrm>
            <a:off x="244611" y="2152932"/>
            <a:ext cx="6050921" cy="1963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Describes unpolarized quarks inside of transversely polarized nucleon </a:t>
            </a:r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Encodes the correlation of orbital motion with the spin</a:t>
            </a:r>
          </a:p>
        </p:txBody>
      </p:sp>
      <p:sp>
        <p:nvSpPr>
          <p:cNvPr id="196" name="The only source of information on tensor charge of the nucleon…"/>
          <p:cNvSpPr txBox="1"/>
          <p:nvPr/>
        </p:nvSpPr>
        <p:spPr>
          <a:xfrm>
            <a:off x="6502400" y="2414242"/>
            <a:ext cx="6050920" cy="2258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The only source of information on tensor charge of the nucleon</a:t>
            </a:r>
            <a:endParaRPr baseline="31999"/>
          </a:p>
          <a:p>
            <a:pPr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endParaRPr baseline="31999"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Couples to Collins fragmentation function or di-hadron interference fragmentation functions in SIDIS</a:t>
            </a:r>
          </a:p>
        </p:txBody>
      </p:sp>
      <p:sp>
        <p:nvSpPr>
          <p:cNvPr id="198" name="h"/>
          <p:cNvSpPr txBox="1"/>
          <p:nvPr/>
        </p:nvSpPr>
        <p:spPr>
          <a:xfrm>
            <a:off x="10913136" y="1210304"/>
            <a:ext cx="552899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spc="61">
                <a:solidFill>
                  <a:srgbClr val="000000"/>
                </a:solidFill>
              </a:defRPr>
            </a:lvl1pPr>
          </a:lstStyle>
          <a:p>
            <a:r>
              <a:t>h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4814079"/>
            <a:ext cx="6051106" cy="85771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968" y="5839011"/>
            <a:ext cx="3004618" cy="26119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1" name="Group"/>
          <p:cNvGrpSpPr/>
          <p:nvPr/>
        </p:nvGrpSpPr>
        <p:grpSpPr>
          <a:xfrm>
            <a:off x="998681" y="6649238"/>
            <a:ext cx="4150340" cy="2182494"/>
            <a:chOff x="0" y="0"/>
            <a:chExt cx="4150338" cy="2182493"/>
          </a:xfrm>
        </p:grpSpPr>
        <p:grpSp>
          <p:nvGrpSpPr>
            <p:cNvPr id="219" name="Group"/>
            <p:cNvGrpSpPr/>
            <p:nvPr/>
          </p:nvGrpSpPr>
          <p:grpSpPr>
            <a:xfrm>
              <a:off x="535216" y="1763063"/>
              <a:ext cx="3079907" cy="419431"/>
              <a:chOff x="0" y="0"/>
              <a:chExt cx="3079906" cy="419430"/>
            </a:xfrm>
          </p:grpSpPr>
          <p:sp>
            <p:nvSpPr>
              <p:cNvPr id="201" name="Shape"/>
              <p:cNvSpPr/>
              <p:nvPr/>
            </p:nvSpPr>
            <p:spPr>
              <a:xfrm>
                <a:off x="0" y="3261"/>
                <a:ext cx="3079907" cy="4161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lnTo>
                      <a:pt x="21600" y="21600"/>
                    </a:lnTo>
                    <a:lnTo>
                      <a:pt x="10796" y="21600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2" name="Shape"/>
              <p:cNvSpPr/>
              <p:nvPr/>
            </p:nvSpPr>
            <p:spPr>
              <a:xfrm>
                <a:off x="19570" y="73932"/>
                <a:ext cx="181325" cy="331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21" y="7275"/>
                    </a:moveTo>
                    <a:lnTo>
                      <a:pt x="17303" y="7275"/>
                    </a:lnTo>
                    <a:cubicBezTo>
                      <a:pt x="18180" y="7275"/>
                      <a:pt x="18648" y="7275"/>
                      <a:pt x="18648" y="6730"/>
                    </a:cubicBezTo>
                    <a:cubicBezTo>
                      <a:pt x="18648" y="6522"/>
                      <a:pt x="18180" y="6522"/>
                      <a:pt x="17420" y="6522"/>
                    </a:cubicBezTo>
                    <a:lnTo>
                      <a:pt x="13884" y="6522"/>
                    </a:lnTo>
                    <a:lnTo>
                      <a:pt x="14848" y="3766"/>
                    </a:lnTo>
                    <a:cubicBezTo>
                      <a:pt x="14965" y="3301"/>
                      <a:pt x="15579" y="1618"/>
                      <a:pt x="15842" y="1346"/>
                    </a:cubicBezTo>
                    <a:cubicBezTo>
                      <a:pt x="16193" y="881"/>
                      <a:pt x="16953" y="545"/>
                      <a:pt x="17917" y="545"/>
                    </a:cubicBezTo>
                    <a:cubicBezTo>
                      <a:pt x="18034" y="545"/>
                      <a:pt x="19145" y="545"/>
                      <a:pt x="20022" y="945"/>
                    </a:cubicBezTo>
                    <a:cubicBezTo>
                      <a:pt x="18034" y="1074"/>
                      <a:pt x="17683" y="1891"/>
                      <a:pt x="17683" y="2227"/>
                    </a:cubicBezTo>
                    <a:cubicBezTo>
                      <a:pt x="17683" y="2756"/>
                      <a:pt x="18414" y="3028"/>
                      <a:pt x="19262" y="3028"/>
                    </a:cubicBezTo>
                    <a:cubicBezTo>
                      <a:pt x="20372" y="3028"/>
                      <a:pt x="21600" y="2564"/>
                      <a:pt x="21600" y="1618"/>
                    </a:cubicBezTo>
                    <a:cubicBezTo>
                      <a:pt x="21600" y="545"/>
                      <a:pt x="19642" y="0"/>
                      <a:pt x="17917" y="0"/>
                    </a:cubicBezTo>
                    <a:cubicBezTo>
                      <a:pt x="16456" y="0"/>
                      <a:pt x="13621" y="401"/>
                      <a:pt x="12393" y="2756"/>
                    </a:cubicBezTo>
                    <a:cubicBezTo>
                      <a:pt x="12159" y="3301"/>
                      <a:pt x="12042" y="3493"/>
                      <a:pt x="10932" y="6522"/>
                    </a:cubicBezTo>
                    <a:lnTo>
                      <a:pt x="7979" y="6522"/>
                    </a:lnTo>
                    <a:cubicBezTo>
                      <a:pt x="7132" y="6522"/>
                      <a:pt x="6635" y="6522"/>
                      <a:pt x="6635" y="6938"/>
                    </a:cubicBezTo>
                    <a:cubicBezTo>
                      <a:pt x="6635" y="7275"/>
                      <a:pt x="6986" y="7275"/>
                      <a:pt x="7863" y="7275"/>
                    </a:cubicBezTo>
                    <a:lnTo>
                      <a:pt x="10668" y="7275"/>
                    </a:lnTo>
                    <a:lnTo>
                      <a:pt x="7483" y="16617"/>
                    </a:lnTo>
                    <a:cubicBezTo>
                      <a:pt x="6635" y="18908"/>
                      <a:pt x="5904" y="21055"/>
                      <a:pt x="3683" y="21055"/>
                    </a:cubicBezTo>
                    <a:cubicBezTo>
                      <a:pt x="3566" y="21055"/>
                      <a:pt x="2455" y="21055"/>
                      <a:pt x="1608" y="20655"/>
                    </a:cubicBezTo>
                    <a:cubicBezTo>
                      <a:pt x="3566" y="20591"/>
                      <a:pt x="4063" y="19709"/>
                      <a:pt x="4063" y="19373"/>
                    </a:cubicBezTo>
                    <a:cubicBezTo>
                      <a:pt x="4063" y="18844"/>
                      <a:pt x="3186" y="18507"/>
                      <a:pt x="2338" y="18507"/>
                    </a:cubicBezTo>
                    <a:cubicBezTo>
                      <a:pt x="1228" y="18507"/>
                      <a:pt x="0" y="19036"/>
                      <a:pt x="0" y="19982"/>
                    </a:cubicBezTo>
                    <a:cubicBezTo>
                      <a:pt x="0" y="20991"/>
                      <a:pt x="1958" y="21600"/>
                      <a:pt x="3683" y="21600"/>
                    </a:cubicBezTo>
                    <a:cubicBezTo>
                      <a:pt x="6021" y="21600"/>
                      <a:pt x="7863" y="20190"/>
                      <a:pt x="8593" y="19309"/>
                    </a:cubicBezTo>
                    <a:cubicBezTo>
                      <a:pt x="9938" y="17770"/>
                      <a:pt x="10932" y="14934"/>
                      <a:pt x="11048" y="14742"/>
                    </a:cubicBezTo>
                    <a:lnTo>
                      <a:pt x="13621" y="7275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3" name="Shape"/>
              <p:cNvSpPr/>
              <p:nvPr/>
            </p:nvSpPr>
            <p:spPr>
              <a:xfrm>
                <a:off x="235931" y="2174"/>
                <a:ext cx="188935" cy="1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2" y="1257"/>
                    </a:moveTo>
                    <a:cubicBezTo>
                      <a:pt x="11432" y="748"/>
                      <a:pt x="11432" y="0"/>
                      <a:pt x="10842" y="0"/>
                    </a:cubicBezTo>
                    <a:cubicBezTo>
                      <a:pt x="10028" y="0"/>
                      <a:pt x="10028" y="748"/>
                      <a:pt x="10028" y="1257"/>
                    </a:cubicBezTo>
                    <a:lnTo>
                      <a:pt x="10028" y="20104"/>
                    </a:lnTo>
                    <a:lnTo>
                      <a:pt x="1180" y="20104"/>
                    </a:lnTo>
                    <a:cubicBezTo>
                      <a:pt x="702" y="20104"/>
                      <a:pt x="0" y="20104"/>
                      <a:pt x="0" y="20852"/>
                    </a:cubicBezTo>
                    <a:cubicBezTo>
                      <a:pt x="0" y="21600"/>
                      <a:pt x="702" y="21600"/>
                      <a:pt x="1180" y="21600"/>
                    </a:cubicBezTo>
                    <a:lnTo>
                      <a:pt x="20420" y="21600"/>
                    </a:lnTo>
                    <a:cubicBezTo>
                      <a:pt x="20870" y="21600"/>
                      <a:pt x="21600" y="21600"/>
                      <a:pt x="21600" y="20852"/>
                    </a:cubicBezTo>
                    <a:cubicBezTo>
                      <a:pt x="21600" y="20104"/>
                      <a:pt x="20870" y="20104"/>
                      <a:pt x="20420" y="20104"/>
                    </a:cubicBezTo>
                    <a:lnTo>
                      <a:pt x="11432" y="20104"/>
                    </a:lnTo>
                    <a:lnTo>
                      <a:pt x="11432" y="1257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4" name="Shape"/>
              <p:cNvSpPr/>
              <p:nvPr/>
            </p:nvSpPr>
            <p:spPr>
              <a:xfrm>
                <a:off x="462077" y="0"/>
                <a:ext cx="161754" cy="18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3"/>
                    </a:moveTo>
                    <a:cubicBezTo>
                      <a:pt x="21600" y="230"/>
                      <a:pt x="21469" y="0"/>
                      <a:pt x="21207" y="0"/>
                    </a:cubicBezTo>
                    <a:cubicBezTo>
                      <a:pt x="21076" y="0"/>
                      <a:pt x="20912" y="0"/>
                      <a:pt x="20518" y="373"/>
                    </a:cubicBezTo>
                    <a:lnTo>
                      <a:pt x="18847" y="2183"/>
                    </a:lnTo>
                    <a:cubicBezTo>
                      <a:pt x="17634" y="488"/>
                      <a:pt x="15405" y="0"/>
                      <a:pt x="13340" y="0"/>
                    </a:cubicBezTo>
                    <a:cubicBezTo>
                      <a:pt x="8522" y="0"/>
                      <a:pt x="4261" y="3389"/>
                      <a:pt x="4261" y="6865"/>
                    </a:cubicBezTo>
                    <a:cubicBezTo>
                      <a:pt x="4261" y="7238"/>
                      <a:pt x="4392" y="8445"/>
                      <a:pt x="5375" y="9536"/>
                    </a:cubicBezTo>
                    <a:cubicBezTo>
                      <a:pt x="6621" y="10743"/>
                      <a:pt x="7834" y="11087"/>
                      <a:pt x="10194" y="11461"/>
                    </a:cubicBezTo>
                    <a:cubicBezTo>
                      <a:pt x="10751" y="11690"/>
                      <a:pt x="12521" y="11949"/>
                      <a:pt x="13078" y="12064"/>
                    </a:cubicBezTo>
                    <a:cubicBezTo>
                      <a:pt x="14192" y="12294"/>
                      <a:pt x="16257" y="13040"/>
                      <a:pt x="16257" y="15195"/>
                    </a:cubicBezTo>
                    <a:cubicBezTo>
                      <a:pt x="16257" y="17607"/>
                      <a:pt x="13340" y="20509"/>
                      <a:pt x="9374" y="20509"/>
                    </a:cubicBezTo>
                    <a:cubicBezTo>
                      <a:pt x="6457" y="20509"/>
                      <a:pt x="2753" y="19532"/>
                      <a:pt x="2753" y="16286"/>
                    </a:cubicBezTo>
                    <a:cubicBezTo>
                      <a:pt x="2753" y="15913"/>
                      <a:pt x="2884" y="15310"/>
                      <a:pt x="3015" y="14706"/>
                    </a:cubicBezTo>
                    <a:cubicBezTo>
                      <a:pt x="3015" y="14591"/>
                      <a:pt x="3015" y="14591"/>
                      <a:pt x="3015" y="14591"/>
                    </a:cubicBezTo>
                    <a:cubicBezTo>
                      <a:pt x="3015" y="14247"/>
                      <a:pt x="2622" y="14247"/>
                      <a:pt x="2491" y="14247"/>
                    </a:cubicBezTo>
                    <a:cubicBezTo>
                      <a:pt x="2065" y="14247"/>
                      <a:pt x="1934" y="14247"/>
                      <a:pt x="1803" y="14850"/>
                    </a:cubicBezTo>
                    <a:lnTo>
                      <a:pt x="131" y="20738"/>
                    </a:lnTo>
                    <a:cubicBezTo>
                      <a:pt x="0" y="20882"/>
                      <a:pt x="0" y="21112"/>
                      <a:pt x="0" y="21227"/>
                    </a:cubicBezTo>
                    <a:cubicBezTo>
                      <a:pt x="0" y="21341"/>
                      <a:pt x="131" y="21600"/>
                      <a:pt x="426" y="21600"/>
                    </a:cubicBezTo>
                    <a:cubicBezTo>
                      <a:pt x="688" y="21600"/>
                      <a:pt x="688" y="21600"/>
                      <a:pt x="1114" y="21112"/>
                    </a:cubicBezTo>
                    <a:cubicBezTo>
                      <a:pt x="1508" y="20738"/>
                      <a:pt x="2491" y="19905"/>
                      <a:pt x="2753" y="19532"/>
                    </a:cubicBezTo>
                    <a:cubicBezTo>
                      <a:pt x="4556" y="21227"/>
                      <a:pt x="7309" y="21600"/>
                      <a:pt x="9374" y="21600"/>
                    </a:cubicBezTo>
                    <a:cubicBezTo>
                      <a:pt x="14455" y="21600"/>
                      <a:pt x="18585" y="17722"/>
                      <a:pt x="18585" y="14247"/>
                    </a:cubicBezTo>
                    <a:cubicBezTo>
                      <a:pt x="18585" y="12897"/>
                      <a:pt x="18027" y="11690"/>
                      <a:pt x="17208" y="10972"/>
                    </a:cubicBezTo>
                    <a:cubicBezTo>
                      <a:pt x="16093" y="9881"/>
                      <a:pt x="15569" y="9766"/>
                      <a:pt x="11144" y="8933"/>
                    </a:cubicBezTo>
                    <a:cubicBezTo>
                      <a:pt x="10456" y="8674"/>
                      <a:pt x="9374" y="8560"/>
                      <a:pt x="8948" y="8445"/>
                    </a:cubicBezTo>
                    <a:cubicBezTo>
                      <a:pt x="8129" y="8215"/>
                      <a:pt x="6752" y="7353"/>
                      <a:pt x="6752" y="5659"/>
                    </a:cubicBezTo>
                    <a:cubicBezTo>
                      <a:pt x="6752" y="3389"/>
                      <a:pt x="9768" y="977"/>
                      <a:pt x="13340" y="977"/>
                    </a:cubicBezTo>
                    <a:cubicBezTo>
                      <a:pt x="16946" y="977"/>
                      <a:pt x="18716" y="2786"/>
                      <a:pt x="18716" y="5659"/>
                    </a:cubicBezTo>
                    <a:cubicBezTo>
                      <a:pt x="18716" y="6032"/>
                      <a:pt x="18585" y="6635"/>
                      <a:pt x="18585" y="7009"/>
                    </a:cubicBezTo>
                    <a:cubicBezTo>
                      <a:pt x="18585" y="7353"/>
                      <a:pt x="19011" y="7353"/>
                      <a:pt x="19142" y="7353"/>
                    </a:cubicBezTo>
                    <a:cubicBezTo>
                      <a:pt x="19699" y="7353"/>
                      <a:pt x="19699" y="7238"/>
                      <a:pt x="19830" y="6750"/>
                    </a:cubicBezTo>
                    <a:lnTo>
                      <a:pt x="21600" y="37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5" name="Shape"/>
              <p:cNvSpPr/>
              <p:nvPr/>
            </p:nvSpPr>
            <p:spPr>
              <a:xfrm>
                <a:off x="651257" y="5436"/>
                <a:ext cx="120439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7" y="2555"/>
                    </a:moveTo>
                    <a:cubicBezTo>
                      <a:pt x="16453" y="1399"/>
                      <a:pt x="16453" y="1156"/>
                      <a:pt x="19972" y="1156"/>
                    </a:cubicBezTo>
                    <a:cubicBezTo>
                      <a:pt x="21072" y="1156"/>
                      <a:pt x="21600" y="1156"/>
                      <a:pt x="21600" y="517"/>
                    </a:cubicBezTo>
                    <a:cubicBezTo>
                      <a:pt x="21600" y="122"/>
                      <a:pt x="21248" y="0"/>
                      <a:pt x="20896" y="0"/>
                    </a:cubicBezTo>
                    <a:cubicBezTo>
                      <a:pt x="19972" y="0"/>
                      <a:pt x="18829" y="122"/>
                      <a:pt x="17905" y="122"/>
                    </a:cubicBezTo>
                    <a:cubicBezTo>
                      <a:pt x="16805" y="122"/>
                      <a:pt x="15705" y="122"/>
                      <a:pt x="14781" y="122"/>
                    </a:cubicBezTo>
                    <a:lnTo>
                      <a:pt x="11658" y="122"/>
                    </a:lnTo>
                    <a:cubicBezTo>
                      <a:pt x="10514" y="122"/>
                      <a:pt x="9414" y="0"/>
                      <a:pt x="8314" y="0"/>
                    </a:cubicBezTo>
                    <a:cubicBezTo>
                      <a:pt x="8138" y="0"/>
                      <a:pt x="7391" y="0"/>
                      <a:pt x="7391" y="639"/>
                    </a:cubicBezTo>
                    <a:cubicBezTo>
                      <a:pt x="7391" y="1156"/>
                      <a:pt x="7963" y="1156"/>
                      <a:pt x="8886" y="1156"/>
                    </a:cubicBezTo>
                    <a:cubicBezTo>
                      <a:pt x="9062" y="1156"/>
                      <a:pt x="9986" y="1156"/>
                      <a:pt x="10734" y="1156"/>
                    </a:cubicBezTo>
                    <a:cubicBezTo>
                      <a:pt x="11658" y="1278"/>
                      <a:pt x="12010" y="1278"/>
                      <a:pt x="12010" y="1673"/>
                    </a:cubicBezTo>
                    <a:cubicBezTo>
                      <a:pt x="12010" y="1795"/>
                      <a:pt x="11834" y="2038"/>
                      <a:pt x="11834" y="2312"/>
                    </a:cubicBezTo>
                    <a:lnTo>
                      <a:pt x="5719" y="19045"/>
                    </a:lnTo>
                    <a:cubicBezTo>
                      <a:pt x="5367" y="20201"/>
                      <a:pt x="5191" y="20444"/>
                      <a:pt x="1672" y="20444"/>
                    </a:cubicBezTo>
                    <a:cubicBezTo>
                      <a:pt x="352" y="20444"/>
                      <a:pt x="0" y="20444"/>
                      <a:pt x="0" y="21205"/>
                    </a:cubicBezTo>
                    <a:cubicBezTo>
                      <a:pt x="0" y="21205"/>
                      <a:pt x="0" y="21600"/>
                      <a:pt x="748" y="21600"/>
                    </a:cubicBezTo>
                    <a:cubicBezTo>
                      <a:pt x="2024" y="21600"/>
                      <a:pt x="5543" y="21478"/>
                      <a:pt x="6819" y="21478"/>
                    </a:cubicBezTo>
                    <a:lnTo>
                      <a:pt x="10162" y="21478"/>
                    </a:lnTo>
                    <a:cubicBezTo>
                      <a:pt x="11086" y="21478"/>
                      <a:pt x="12186" y="21600"/>
                      <a:pt x="13286" y="21600"/>
                    </a:cubicBezTo>
                    <a:cubicBezTo>
                      <a:pt x="13505" y="21600"/>
                      <a:pt x="14209" y="21600"/>
                      <a:pt x="14209" y="20961"/>
                    </a:cubicBezTo>
                    <a:cubicBezTo>
                      <a:pt x="14209" y="20444"/>
                      <a:pt x="13681" y="20444"/>
                      <a:pt x="12758" y="20444"/>
                    </a:cubicBezTo>
                    <a:cubicBezTo>
                      <a:pt x="12582" y="20444"/>
                      <a:pt x="11658" y="20444"/>
                      <a:pt x="10734" y="20444"/>
                    </a:cubicBezTo>
                    <a:cubicBezTo>
                      <a:pt x="9810" y="20322"/>
                      <a:pt x="9810" y="20201"/>
                      <a:pt x="9810" y="19927"/>
                    </a:cubicBezTo>
                    <a:cubicBezTo>
                      <a:pt x="9810" y="19927"/>
                      <a:pt x="9810" y="19683"/>
                      <a:pt x="9986" y="19166"/>
                    </a:cubicBezTo>
                    <a:lnTo>
                      <a:pt x="16057" y="2555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6" name="Shape"/>
              <p:cNvSpPr/>
              <p:nvPr/>
            </p:nvSpPr>
            <p:spPr>
              <a:xfrm>
                <a:off x="801296" y="5436"/>
                <a:ext cx="209593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9" y="19166"/>
                    </a:moveTo>
                    <a:cubicBezTo>
                      <a:pt x="2861" y="20201"/>
                      <a:pt x="2861" y="20444"/>
                      <a:pt x="734" y="20444"/>
                    </a:cubicBezTo>
                    <a:cubicBezTo>
                      <a:pt x="329" y="20444"/>
                      <a:pt x="0" y="20444"/>
                      <a:pt x="0" y="21205"/>
                    </a:cubicBezTo>
                    <a:cubicBezTo>
                      <a:pt x="0" y="21600"/>
                      <a:pt x="329" y="21600"/>
                      <a:pt x="734" y="21600"/>
                    </a:cubicBezTo>
                    <a:lnTo>
                      <a:pt x="10205" y="21600"/>
                    </a:lnTo>
                    <a:cubicBezTo>
                      <a:pt x="16054" y="21600"/>
                      <a:pt x="21600" y="15211"/>
                      <a:pt x="21600" y="8305"/>
                    </a:cubicBezTo>
                    <a:cubicBezTo>
                      <a:pt x="21600" y="3590"/>
                      <a:pt x="18941" y="0"/>
                      <a:pt x="14687" y="0"/>
                    </a:cubicBezTo>
                    <a:lnTo>
                      <a:pt x="5115" y="0"/>
                    </a:lnTo>
                    <a:cubicBezTo>
                      <a:pt x="4583" y="0"/>
                      <a:pt x="4254" y="0"/>
                      <a:pt x="4254" y="639"/>
                    </a:cubicBezTo>
                    <a:cubicBezTo>
                      <a:pt x="4254" y="1156"/>
                      <a:pt x="4583" y="1156"/>
                      <a:pt x="5115" y="1156"/>
                    </a:cubicBezTo>
                    <a:cubicBezTo>
                      <a:pt x="5520" y="1156"/>
                      <a:pt x="5647" y="1156"/>
                      <a:pt x="6179" y="1156"/>
                    </a:cubicBezTo>
                    <a:cubicBezTo>
                      <a:pt x="6710" y="1278"/>
                      <a:pt x="6710" y="1278"/>
                      <a:pt x="6710" y="1673"/>
                    </a:cubicBezTo>
                    <a:cubicBezTo>
                      <a:pt x="6710" y="1673"/>
                      <a:pt x="6710" y="1917"/>
                      <a:pt x="6584" y="2312"/>
                    </a:cubicBezTo>
                    <a:lnTo>
                      <a:pt x="3089" y="19166"/>
                    </a:lnTo>
                    <a:close/>
                    <a:moveTo>
                      <a:pt x="9040" y="2160"/>
                    </a:moveTo>
                    <a:cubicBezTo>
                      <a:pt x="9243" y="1278"/>
                      <a:pt x="9243" y="1156"/>
                      <a:pt x="10306" y="1156"/>
                    </a:cubicBezTo>
                    <a:lnTo>
                      <a:pt x="13725" y="1156"/>
                    </a:lnTo>
                    <a:cubicBezTo>
                      <a:pt x="16687" y="1156"/>
                      <a:pt x="19144" y="2951"/>
                      <a:pt x="19144" y="7149"/>
                    </a:cubicBezTo>
                    <a:cubicBezTo>
                      <a:pt x="19144" y="7910"/>
                      <a:pt x="18815" y="13416"/>
                      <a:pt x="16282" y="17006"/>
                    </a:cubicBezTo>
                    <a:cubicBezTo>
                      <a:pt x="15219" y="18406"/>
                      <a:pt x="12965" y="20444"/>
                      <a:pt x="9673" y="20444"/>
                    </a:cubicBezTo>
                    <a:lnTo>
                      <a:pt x="6179" y="20444"/>
                    </a:lnTo>
                    <a:cubicBezTo>
                      <a:pt x="5318" y="20444"/>
                      <a:pt x="5318" y="20444"/>
                      <a:pt x="5318" y="20201"/>
                    </a:cubicBezTo>
                    <a:cubicBezTo>
                      <a:pt x="5318" y="20048"/>
                      <a:pt x="5318" y="19927"/>
                      <a:pt x="5419" y="19410"/>
                    </a:cubicBezTo>
                    <a:lnTo>
                      <a:pt x="9040" y="216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7" name="Shape"/>
              <p:cNvSpPr/>
              <p:nvPr/>
            </p:nvSpPr>
            <p:spPr>
              <a:xfrm>
                <a:off x="1044838" y="5436"/>
                <a:ext cx="120439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057" y="2555"/>
                    </a:moveTo>
                    <a:cubicBezTo>
                      <a:pt x="16453" y="1399"/>
                      <a:pt x="16453" y="1156"/>
                      <a:pt x="19972" y="1156"/>
                    </a:cubicBezTo>
                    <a:cubicBezTo>
                      <a:pt x="21072" y="1156"/>
                      <a:pt x="21600" y="1156"/>
                      <a:pt x="21600" y="517"/>
                    </a:cubicBezTo>
                    <a:cubicBezTo>
                      <a:pt x="21600" y="122"/>
                      <a:pt x="21248" y="0"/>
                      <a:pt x="20896" y="0"/>
                    </a:cubicBezTo>
                    <a:cubicBezTo>
                      <a:pt x="19972" y="0"/>
                      <a:pt x="18829" y="122"/>
                      <a:pt x="17905" y="122"/>
                    </a:cubicBezTo>
                    <a:cubicBezTo>
                      <a:pt x="16805" y="122"/>
                      <a:pt x="15705" y="122"/>
                      <a:pt x="14781" y="122"/>
                    </a:cubicBezTo>
                    <a:lnTo>
                      <a:pt x="11658" y="122"/>
                    </a:lnTo>
                    <a:cubicBezTo>
                      <a:pt x="10514" y="122"/>
                      <a:pt x="9414" y="0"/>
                      <a:pt x="8314" y="0"/>
                    </a:cubicBezTo>
                    <a:cubicBezTo>
                      <a:pt x="8138" y="0"/>
                      <a:pt x="7391" y="0"/>
                      <a:pt x="7391" y="639"/>
                    </a:cubicBezTo>
                    <a:cubicBezTo>
                      <a:pt x="7391" y="1156"/>
                      <a:pt x="7963" y="1156"/>
                      <a:pt x="8886" y="1156"/>
                    </a:cubicBezTo>
                    <a:cubicBezTo>
                      <a:pt x="9062" y="1156"/>
                      <a:pt x="9986" y="1156"/>
                      <a:pt x="10734" y="1156"/>
                    </a:cubicBezTo>
                    <a:cubicBezTo>
                      <a:pt x="11658" y="1278"/>
                      <a:pt x="12010" y="1278"/>
                      <a:pt x="12010" y="1673"/>
                    </a:cubicBezTo>
                    <a:cubicBezTo>
                      <a:pt x="12010" y="1795"/>
                      <a:pt x="11834" y="2038"/>
                      <a:pt x="11834" y="2312"/>
                    </a:cubicBezTo>
                    <a:lnTo>
                      <a:pt x="5719" y="19045"/>
                    </a:lnTo>
                    <a:cubicBezTo>
                      <a:pt x="5367" y="20201"/>
                      <a:pt x="5191" y="20444"/>
                      <a:pt x="1672" y="20444"/>
                    </a:cubicBezTo>
                    <a:cubicBezTo>
                      <a:pt x="352" y="20444"/>
                      <a:pt x="0" y="20444"/>
                      <a:pt x="0" y="21205"/>
                    </a:cubicBezTo>
                    <a:cubicBezTo>
                      <a:pt x="0" y="21205"/>
                      <a:pt x="0" y="21600"/>
                      <a:pt x="748" y="21600"/>
                    </a:cubicBezTo>
                    <a:cubicBezTo>
                      <a:pt x="2024" y="21600"/>
                      <a:pt x="5543" y="21478"/>
                      <a:pt x="6819" y="21478"/>
                    </a:cubicBezTo>
                    <a:lnTo>
                      <a:pt x="10162" y="21478"/>
                    </a:lnTo>
                    <a:cubicBezTo>
                      <a:pt x="11086" y="21478"/>
                      <a:pt x="12186" y="21600"/>
                      <a:pt x="13286" y="21600"/>
                    </a:cubicBezTo>
                    <a:cubicBezTo>
                      <a:pt x="13505" y="21600"/>
                      <a:pt x="14209" y="21600"/>
                      <a:pt x="14209" y="20961"/>
                    </a:cubicBezTo>
                    <a:cubicBezTo>
                      <a:pt x="14209" y="20444"/>
                      <a:pt x="13681" y="20444"/>
                      <a:pt x="12758" y="20444"/>
                    </a:cubicBezTo>
                    <a:cubicBezTo>
                      <a:pt x="12582" y="20444"/>
                      <a:pt x="11658" y="20444"/>
                      <a:pt x="10734" y="20444"/>
                    </a:cubicBezTo>
                    <a:cubicBezTo>
                      <a:pt x="9810" y="20322"/>
                      <a:pt x="9810" y="20201"/>
                      <a:pt x="9810" y="19927"/>
                    </a:cubicBezTo>
                    <a:cubicBezTo>
                      <a:pt x="9810" y="19927"/>
                      <a:pt x="9810" y="19683"/>
                      <a:pt x="9986" y="19166"/>
                    </a:cubicBezTo>
                    <a:lnTo>
                      <a:pt x="16057" y="2555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8" name="Shape"/>
              <p:cNvSpPr/>
              <p:nvPr/>
            </p:nvSpPr>
            <p:spPr>
              <a:xfrm>
                <a:off x="1195964" y="0"/>
                <a:ext cx="161755" cy="184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73"/>
                    </a:moveTo>
                    <a:cubicBezTo>
                      <a:pt x="21600" y="230"/>
                      <a:pt x="21600" y="0"/>
                      <a:pt x="21207" y="0"/>
                    </a:cubicBezTo>
                    <a:cubicBezTo>
                      <a:pt x="21076" y="0"/>
                      <a:pt x="20912" y="0"/>
                      <a:pt x="20518" y="373"/>
                    </a:cubicBezTo>
                    <a:lnTo>
                      <a:pt x="18847" y="2183"/>
                    </a:lnTo>
                    <a:cubicBezTo>
                      <a:pt x="17634" y="488"/>
                      <a:pt x="15405" y="0"/>
                      <a:pt x="13340" y="0"/>
                    </a:cubicBezTo>
                    <a:cubicBezTo>
                      <a:pt x="8522" y="0"/>
                      <a:pt x="4261" y="3389"/>
                      <a:pt x="4261" y="6865"/>
                    </a:cubicBezTo>
                    <a:cubicBezTo>
                      <a:pt x="4261" y="7238"/>
                      <a:pt x="4392" y="8445"/>
                      <a:pt x="5375" y="9536"/>
                    </a:cubicBezTo>
                    <a:cubicBezTo>
                      <a:pt x="6621" y="10743"/>
                      <a:pt x="7834" y="11087"/>
                      <a:pt x="10194" y="11461"/>
                    </a:cubicBezTo>
                    <a:cubicBezTo>
                      <a:pt x="10751" y="11690"/>
                      <a:pt x="12521" y="11949"/>
                      <a:pt x="13078" y="12064"/>
                    </a:cubicBezTo>
                    <a:cubicBezTo>
                      <a:pt x="14029" y="12294"/>
                      <a:pt x="16257" y="13040"/>
                      <a:pt x="16257" y="15195"/>
                    </a:cubicBezTo>
                    <a:cubicBezTo>
                      <a:pt x="16257" y="17607"/>
                      <a:pt x="13340" y="20509"/>
                      <a:pt x="9374" y="20509"/>
                    </a:cubicBezTo>
                    <a:cubicBezTo>
                      <a:pt x="6457" y="20509"/>
                      <a:pt x="2753" y="19532"/>
                      <a:pt x="2753" y="16286"/>
                    </a:cubicBezTo>
                    <a:cubicBezTo>
                      <a:pt x="2753" y="15913"/>
                      <a:pt x="2884" y="15310"/>
                      <a:pt x="3015" y="14706"/>
                    </a:cubicBezTo>
                    <a:cubicBezTo>
                      <a:pt x="3015" y="14591"/>
                      <a:pt x="3015" y="14591"/>
                      <a:pt x="3015" y="14591"/>
                    </a:cubicBezTo>
                    <a:cubicBezTo>
                      <a:pt x="3015" y="14247"/>
                      <a:pt x="2622" y="14247"/>
                      <a:pt x="2491" y="14247"/>
                    </a:cubicBezTo>
                    <a:cubicBezTo>
                      <a:pt x="2065" y="14247"/>
                      <a:pt x="1934" y="14247"/>
                      <a:pt x="1803" y="14850"/>
                    </a:cubicBezTo>
                    <a:lnTo>
                      <a:pt x="131" y="20738"/>
                    </a:lnTo>
                    <a:cubicBezTo>
                      <a:pt x="0" y="20882"/>
                      <a:pt x="0" y="21112"/>
                      <a:pt x="0" y="21227"/>
                    </a:cubicBezTo>
                    <a:cubicBezTo>
                      <a:pt x="0" y="21341"/>
                      <a:pt x="131" y="21600"/>
                      <a:pt x="426" y="21600"/>
                    </a:cubicBezTo>
                    <a:cubicBezTo>
                      <a:pt x="688" y="21600"/>
                      <a:pt x="688" y="21600"/>
                      <a:pt x="1114" y="21112"/>
                    </a:cubicBezTo>
                    <a:cubicBezTo>
                      <a:pt x="1508" y="20738"/>
                      <a:pt x="2491" y="19905"/>
                      <a:pt x="2753" y="19532"/>
                    </a:cubicBezTo>
                    <a:cubicBezTo>
                      <a:pt x="4556" y="21227"/>
                      <a:pt x="7309" y="21600"/>
                      <a:pt x="9374" y="21600"/>
                    </a:cubicBezTo>
                    <a:cubicBezTo>
                      <a:pt x="14455" y="21600"/>
                      <a:pt x="18585" y="17722"/>
                      <a:pt x="18585" y="14247"/>
                    </a:cubicBezTo>
                    <a:cubicBezTo>
                      <a:pt x="18585" y="12897"/>
                      <a:pt x="18027" y="11690"/>
                      <a:pt x="17208" y="10972"/>
                    </a:cubicBezTo>
                    <a:cubicBezTo>
                      <a:pt x="16093" y="9881"/>
                      <a:pt x="15569" y="9766"/>
                      <a:pt x="11144" y="8933"/>
                    </a:cubicBezTo>
                    <a:cubicBezTo>
                      <a:pt x="10456" y="8674"/>
                      <a:pt x="9374" y="8560"/>
                      <a:pt x="8948" y="8445"/>
                    </a:cubicBezTo>
                    <a:cubicBezTo>
                      <a:pt x="8129" y="8215"/>
                      <a:pt x="6752" y="7353"/>
                      <a:pt x="6752" y="5659"/>
                    </a:cubicBezTo>
                    <a:cubicBezTo>
                      <a:pt x="6752" y="3389"/>
                      <a:pt x="9768" y="977"/>
                      <a:pt x="13340" y="977"/>
                    </a:cubicBezTo>
                    <a:cubicBezTo>
                      <a:pt x="16946" y="977"/>
                      <a:pt x="18716" y="2786"/>
                      <a:pt x="18716" y="5659"/>
                    </a:cubicBezTo>
                    <a:cubicBezTo>
                      <a:pt x="18716" y="6032"/>
                      <a:pt x="18585" y="6635"/>
                      <a:pt x="18585" y="7009"/>
                    </a:cubicBezTo>
                    <a:cubicBezTo>
                      <a:pt x="18585" y="7353"/>
                      <a:pt x="19011" y="7353"/>
                      <a:pt x="19142" y="7353"/>
                    </a:cubicBezTo>
                    <a:cubicBezTo>
                      <a:pt x="19699" y="7353"/>
                      <a:pt x="19699" y="7238"/>
                      <a:pt x="19830" y="6750"/>
                    </a:cubicBezTo>
                    <a:lnTo>
                      <a:pt x="21600" y="37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09" name="Shape"/>
              <p:cNvSpPr/>
              <p:nvPr/>
            </p:nvSpPr>
            <p:spPr>
              <a:xfrm>
                <a:off x="204401" y="250065"/>
                <a:ext cx="93259" cy="1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8" y="909"/>
                    </a:moveTo>
                    <a:cubicBezTo>
                      <a:pt x="13288" y="0"/>
                      <a:pt x="13288" y="0"/>
                      <a:pt x="11648" y="0"/>
                    </a:cubicBezTo>
                    <a:cubicBezTo>
                      <a:pt x="7860" y="2100"/>
                      <a:pt x="2375" y="2100"/>
                      <a:pt x="0" y="2100"/>
                    </a:cubicBezTo>
                    <a:lnTo>
                      <a:pt x="0" y="3292"/>
                    </a:lnTo>
                    <a:cubicBezTo>
                      <a:pt x="1414" y="3292"/>
                      <a:pt x="5202" y="3292"/>
                      <a:pt x="8538" y="2383"/>
                    </a:cubicBezTo>
                    <a:lnTo>
                      <a:pt x="8538" y="18967"/>
                    </a:lnTo>
                    <a:cubicBezTo>
                      <a:pt x="8538" y="20001"/>
                      <a:pt x="8538" y="20409"/>
                      <a:pt x="2601" y="20409"/>
                    </a:cubicBezTo>
                    <a:lnTo>
                      <a:pt x="452" y="20409"/>
                    </a:lnTo>
                    <a:lnTo>
                      <a:pt x="452" y="21600"/>
                    </a:lnTo>
                    <a:cubicBezTo>
                      <a:pt x="1414" y="21600"/>
                      <a:pt x="8764" y="21475"/>
                      <a:pt x="10913" y="21475"/>
                    </a:cubicBezTo>
                    <a:cubicBezTo>
                      <a:pt x="12836" y="21475"/>
                      <a:pt x="20186" y="21600"/>
                      <a:pt x="21600" y="21600"/>
                    </a:cubicBezTo>
                    <a:lnTo>
                      <a:pt x="21600" y="20409"/>
                    </a:lnTo>
                    <a:lnTo>
                      <a:pt x="19225" y="20409"/>
                    </a:lnTo>
                    <a:cubicBezTo>
                      <a:pt x="13288" y="20409"/>
                      <a:pt x="13288" y="20001"/>
                      <a:pt x="13288" y="18967"/>
                    </a:cubicBezTo>
                    <a:lnTo>
                      <a:pt x="13288" y="909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0" name="Shape"/>
              <p:cNvSpPr/>
              <p:nvPr/>
            </p:nvSpPr>
            <p:spPr>
              <a:xfrm>
                <a:off x="332695" y="247890"/>
                <a:ext cx="190024" cy="171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43" y="2342"/>
                    </a:moveTo>
                    <a:cubicBezTo>
                      <a:pt x="12954" y="1294"/>
                      <a:pt x="13066" y="1294"/>
                      <a:pt x="13649" y="1171"/>
                    </a:cubicBezTo>
                    <a:cubicBezTo>
                      <a:pt x="13788" y="1171"/>
                      <a:pt x="14817" y="1171"/>
                      <a:pt x="15401" y="1171"/>
                    </a:cubicBezTo>
                    <a:cubicBezTo>
                      <a:pt x="17152" y="1171"/>
                      <a:pt x="17986" y="1171"/>
                      <a:pt x="18681" y="1417"/>
                    </a:cubicBezTo>
                    <a:cubicBezTo>
                      <a:pt x="19960" y="1818"/>
                      <a:pt x="19960" y="2835"/>
                      <a:pt x="19960" y="3882"/>
                    </a:cubicBezTo>
                    <a:cubicBezTo>
                      <a:pt x="19960" y="4406"/>
                      <a:pt x="19960" y="4930"/>
                      <a:pt x="19849" y="6471"/>
                    </a:cubicBezTo>
                    <a:lnTo>
                      <a:pt x="19737" y="6871"/>
                    </a:lnTo>
                    <a:cubicBezTo>
                      <a:pt x="19737" y="7241"/>
                      <a:pt x="19960" y="7364"/>
                      <a:pt x="20210" y="7364"/>
                    </a:cubicBezTo>
                    <a:cubicBezTo>
                      <a:pt x="20655" y="7364"/>
                      <a:pt x="20794" y="7118"/>
                      <a:pt x="20794" y="6594"/>
                    </a:cubicBezTo>
                    <a:lnTo>
                      <a:pt x="21600" y="401"/>
                    </a:lnTo>
                    <a:cubicBezTo>
                      <a:pt x="21600" y="0"/>
                      <a:pt x="21239" y="0"/>
                      <a:pt x="20655" y="0"/>
                    </a:cubicBezTo>
                    <a:lnTo>
                      <a:pt x="2919" y="0"/>
                    </a:lnTo>
                    <a:cubicBezTo>
                      <a:pt x="2224" y="0"/>
                      <a:pt x="2224" y="0"/>
                      <a:pt x="1974" y="647"/>
                    </a:cubicBezTo>
                    <a:lnTo>
                      <a:pt x="111" y="6348"/>
                    </a:lnTo>
                    <a:cubicBezTo>
                      <a:pt x="111" y="6471"/>
                      <a:pt x="0" y="6717"/>
                      <a:pt x="0" y="6871"/>
                    </a:cubicBezTo>
                    <a:cubicBezTo>
                      <a:pt x="0" y="6995"/>
                      <a:pt x="0" y="7364"/>
                      <a:pt x="473" y="7364"/>
                    </a:cubicBezTo>
                    <a:cubicBezTo>
                      <a:pt x="806" y="7364"/>
                      <a:pt x="945" y="7241"/>
                      <a:pt x="1056" y="6594"/>
                    </a:cubicBezTo>
                    <a:cubicBezTo>
                      <a:pt x="2808" y="1417"/>
                      <a:pt x="3725" y="1171"/>
                      <a:pt x="8173" y="1171"/>
                    </a:cubicBezTo>
                    <a:lnTo>
                      <a:pt x="9341" y="1171"/>
                    </a:lnTo>
                    <a:cubicBezTo>
                      <a:pt x="10147" y="1171"/>
                      <a:pt x="10286" y="1171"/>
                      <a:pt x="10286" y="1417"/>
                    </a:cubicBezTo>
                    <a:cubicBezTo>
                      <a:pt x="10286" y="1541"/>
                      <a:pt x="10286" y="1695"/>
                      <a:pt x="10147" y="2188"/>
                    </a:cubicBezTo>
                    <a:lnTo>
                      <a:pt x="6310" y="19012"/>
                    </a:lnTo>
                    <a:cubicBezTo>
                      <a:pt x="6060" y="20183"/>
                      <a:pt x="5949" y="20460"/>
                      <a:pt x="2919" y="20460"/>
                    </a:cubicBezTo>
                    <a:cubicBezTo>
                      <a:pt x="1863" y="20460"/>
                      <a:pt x="1640" y="20460"/>
                      <a:pt x="1640" y="21230"/>
                    </a:cubicBezTo>
                    <a:cubicBezTo>
                      <a:pt x="1640" y="21353"/>
                      <a:pt x="1640" y="21600"/>
                      <a:pt x="2113" y="21600"/>
                    </a:cubicBezTo>
                    <a:cubicBezTo>
                      <a:pt x="2919" y="21600"/>
                      <a:pt x="3725" y="21600"/>
                      <a:pt x="4559" y="21600"/>
                    </a:cubicBezTo>
                    <a:cubicBezTo>
                      <a:pt x="5365" y="21600"/>
                      <a:pt x="6310" y="21477"/>
                      <a:pt x="7117" y="21477"/>
                    </a:cubicBezTo>
                    <a:cubicBezTo>
                      <a:pt x="7951" y="21477"/>
                      <a:pt x="8868" y="21477"/>
                      <a:pt x="9702" y="21600"/>
                    </a:cubicBezTo>
                    <a:cubicBezTo>
                      <a:pt x="10508" y="21600"/>
                      <a:pt x="11314" y="21600"/>
                      <a:pt x="12148" y="21600"/>
                    </a:cubicBezTo>
                    <a:cubicBezTo>
                      <a:pt x="12371" y="21600"/>
                      <a:pt x="12732" y="21600"/>
                      <a:pt x="12732" y="20953"/>
                    </a:cubicBezTo>
                    <a:cubicBezTo>
                      <a:pt x="12732" y="20460"/>
                      <a:pt x="12482" y="20460"/>
                      <a:pt x="11564" y="20460"/>
                    </a:cubicBezTo>
                    <a:cubicBezTo>
                      <a:pt x="10981" y="20460"/>
                      <a:pt x="10508" y="20460"/>
                      <a:pt x="9924" y="20460"/>
                    </a:cubicBezTo>
                    <a:cubicBezTo>
                      <a:pt x="8868" y="20306"/>
                      <a:pt x="8868" y="20183"/>
                      <a:pt x="8868" y="19813"/>
                    </a:cubicBezTo>
                    <a:cubicBezTo>
                      <a:pt x="8868" y="19536"/>
                      <a:pt x="8868" y="19536"/>
                      <a:pt x="8979" y="19166"/>
                    </a:cubicBezTo>
                    <a:lnTo>
                      <a:pt x="12843" y="2342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1" name="Shape"/>
              <p:cNvSpPr/>
              <p:nvPr/>
            </p:nvSpPr>
            <p:spPr>
              <a:xfrm>
                <a:off x="1512351" y="195703"/>
                <a:ext cx="242211" cy="84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06" y="3652"/>
                    </a:moveTo>
                    <a:cubicBezTo>
                      <a:pt x="20965" y="3652"/>
                      <a:pt x="21600" y="3652"/>
                      <a:pt x="21600" y="1795"/>
                    </a:cubicBezTo>
                    <a:cubicBezTo>
                      <a:pt x="21600" y="0"/>
                      <a:pt x="20965" y="0"/>
                      <a:pt x="20506" y="0"/>
                    </a:cubicBezTo>
                    <a:lnTo>
                      <a:pt x="1094" y="0"/>
                    </a:lnTo>
                    <a:cubicBezTo>
                      <a:pt x="635" y="0"/>
                      <a:pt x="0" y="0"/>
                      <a:pt x="0" y="1795"/>
                    </a:cubicBezTo>
                    <a:cubicBezTo>
                      <a:pt x="0" y="3652"/>
                      <a:pt x="635" y="3652"/>
                      <a:pt x="1094" y="3652"/>
                    </a:cubicBezTo>
                    <a:lnTo>
                      <a:pt x="20506" y="3652"/>
                    </a:lnTo>
                    <a:close/>
                    <a:moveTo>
                      <a:pt x="20506" y="21600"/>
                    </a:moveTo>
                    <a:cubicBezTo>
                      <a:pt x="20965" y="21600"/>
                      <a:pt x="21600" y="21600"/>
                      <a:pt x="21600" y="19743"/>
                    </a:cubicBezTo>
                    <a:cubicBezTo>
                      <a:pt x="21600" y="17948"/>
                      <a:pt x="20965" y="17948"/>
                      <a:pt x="20506" y="17948"/>
                    </a:cubicBezTo>
                    <a:lnTo>
                      <a:pt x="1094" y="17948"/>
                    </a:lnTo>
                    <a:cubicBezTo>
                      <a:pt x="635" y="17948"/>
                      <a:pt x="0" y="17948"/>
                      <a:pt x="0" y="19743"/>
                    </a:cubicBezTo>
                    <a:cubicBezTo>
                      <a:pt x="0" y="21600"/>
                      <a:pt x="635" y="21600"/>
                      <a:pt x="1094" y="21600"/>
                    </a:cubicBezTo>
                    <a:lnTo>
                      <a:pt x="20506" y="216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2" name="Shape"/>
              <p:cNvSpPr/>
              <p:nvPr/>
            </p:nvSpPr>
            <p:spPr>
              <a:xfrm>
                <a:off x="1904845" y="230495"/>
                <a:ext cx="222640" cy="149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14" y="21600"/>
                    </a:moveTo>
                    <a:cubicBezTo>
                      <a:pt x="20909" y="21600"/>
                      <a:pt x="21600" y="21600"/>
                      <a:pt x="21600" y="11657"/>
                    </a:cubicBezTo>
                    <a:cubicBezTo>
                      <a:pt x="21600" y="0"/>
                      <a:pt x="20909" y="0"/>
                      <a:pt x="20314" y="0"/>
                    </a:cubicBezTo>
                    <a:lnTo>
                      <a:pt x="1191" y="0"/>
                    </a:lnTo>
                    <a:cubicBezTo>
                      <a:pt x="595" y="0"/>
                      <a:pt x="0" y="0"/>
                      <a:pt x="0" y="11657"/>
                    </a:cubicBezTo>
                    <a:cubicBezTo>
                      <a:pt x="0" y="21600"/>
                      <a:pt x="595" y="21600"/>
                      <a:pt x="1191" y="21600"/>
                    </a:cubicBezTo>
                    <a:lnTo>
                      <a:pt x="20314" y="21600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3" name="Shape"/>
              <p:cNvSpPr/>
              <p:nvPr/>
            </p:nvSpPr>
            <p:spPr>
              <a:xfrm>
                <a:off x="2177743" y="73932"/>
                <a:ext cx="181325" cy="331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621" y="7275"/>
                    </a:moveTo>
                    <a:lnTo>
                      <a:pt x="17303" y="7275"/>
                    </a:lnTo>
                    <a:cubicBezTo>
                      <a:pt x="18180" y="7275"/>
                      <a:pt x="18648" y="7275"/>
                      <a:pt x="18648" y="6730"/>
                    </a:cubicBezTo>
                    <a:cubicBezTo>
                      <a:pt x="18648" y="6522"/>
                      <a:pt x="18180" y="6522"/>
                      <a:pt x="17420" y="6522"/>
                    </a:cubicBezTo>
                    <a:lnTo>
                      <a:pt x="13884" y="6522"/>
                    </a:lnTo>
                    <a:lnTo>
                      <a:pt x="14848" y="3766"/>
                    </a:lnTo>
                    <a:cubicBezTo>
                      <a:pt x="14965" y="3301"/>
                      <a:pt x="15579" y="1618"/>
                      <a:pt x="15842" y="1346"/>
                    </a:cubicBezTo>
                    <a:cubicBezTo>
                      <a:pt x="16193" y="881"/>
                      <a:pt x="16953" y="545"/>
                      <a:pt x="17917" y="545"/>
                    </a:cubicBezTo>
                    <a:cubicBezTo>
                      <a:pt x="18034" y="545"/>
                      <a:pt x="19145" y="545"/>
                      <a:pt x="20022" y="945"/>
                    </a:cubicBezTo>
                    <a:cubicBezTo>
                      <a:pt x="18034" y="1074"/>
                      <a:pt x="17683" y="1891"/>
                      <a:pt x="17683" y="2227"/>
                    </a:cubicBezTo>
                    <a:cubicBezTo>
                      <a:pt x="17683" y="2756"/>
                      <a:pt x="18414" y="3028"/>
                      <a:pt x="19262" y="3028"/>
                    </a:cubicBezTo>
                    <a:cubicBezTo>
                      <a:pt x="20372" y="3028"/>
                      <a:pt x="21600" y="2564"/>
                      <a:pt x="21600" y="1618"/>
                    </a:cubicBezTo>
                    <a:cubicBezTo>
                      <a:pt x="21600" y="545"/>
                      <a:pt x="19642" y="0"/>
                      <a:pt x="17917" y="0"/>
                    </a:cubicBezTo>
                    <a:cubicBezTo>
                      <a:pt x="16456" y="0"/>
                      <a:pt x="13621" y="401"/>
                      <a:pt x="12393" y="2756"/>
                    </a:cubicBezTo>
                    <a:cubicBezTo>
                      <a:pt x="12159" y="3301"/>
                      <a:pt x="12042" y="3493"/>
                      <a:pt x="10932" y="6522"/>
                    </a:cubicBezTo>
                    <a:lnTo>
                      <a:pt x="7979" y="6522"/>
                    </a:lnTo>
                    <a:cubicBezTo>
                      <a:pt x="7132" y="6522"/>
                      <a:pt x="6635" y="6522"/>
                      <a:pt x="6635" y="6938"/>
                    </a:cubicBezTo>
                    <a:cubicBezTo>
                      <a:pt x="6635" y="7275"/>
                      <a:pt x="6986" y="7275"/>
                      <a:pt x="7863" y="7275"/>
                    </a:cubicBezTo>
                    <a:lnTo>
                      <a:pt x="10668" y="7275"/>
                    </a:lnTo>
                    <a:lnTo>
                      <a:pt x="7483" y="16617"/>
                    </a:lnTo>
                    <a:cubicBezTo>
                      <a:pt x="6635" y="18908"/>
                      <a:pt x="5904" y="21055"/>
                      <a:pt x="3683" y="21055"/>
                    </a:cubicBezTo>
                    <a:cubicBezTo>
                      <a:pt x="3566" y="21055"/>
                      <a:pt x="2455" y="21055"/>
                      <a:pt x="1608" y="20655"/>
                    </a:cubicBezTo>
                    <a:cubicBezTo>
                      <a:pt x="3566" y="20591"/>
                      <a:pt x="4063" y="19709"/>
                      <a:pt x="4063" y="19373"/>
                    </a:cubicBezTo>
                    <a:cubicBezTo>
                      <a:pt x="4063" y="18844"/>
                      <a:pt x="3186" y="18507"/>
                      <a:pt x="2338" y="18507"/>
                    </a:cubicBezTo>
                    <a:cubicBezTo>
                      <a:pt x="1228" y="18507"/>
                      <a:pt x="0" y="19036"/>
                      <a:pt x="0" y="19982"/>
                    </a:cubicBezTo>
                    <a:cubicBezTo>
                      <a:pt x="0" y="20991"/>
                      <a:pt x="1958" y="21600"/>
                      <a:pt x="3683" y="21600"/>
                    </a:cubicBezTo>
                    <a:cubicBezTo>
                      <a:pt x="6021" y="21600"/>
                      <a:pt x="7863" y="20190"/>
                      <a:pt x="8593" y="19309"/>
                    </a:cubicBezTo>
                    <a:cubicBezTo>
                      <a:pt x="9938" y="17770"/>
                      <a:pt x="10932" y="14934"/>
                      <a:pt x="11048" y="14742"/>
                    </a:cubicBezTo>
                    <a:lnTo>
                      <a:pt x="13621" y="7275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4" name="Shape"/>
              <p:cNvSpPr/>
              <p:nvPr/>
            </p:nvSpPr>
            <p:spPr>
              <a:xfrm>
                <a:off x="2394104" y="2174"/>
                <a:ext cx="188935" cy="176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432" y="1257"/>
                    </a:moveTo>
                    <a:cubicBezTo>
                      <a:pt x="11432" y="748"/>
                      <a:pt x="11432" y="0"/>
                      <a:pt x="10842" y="0"/>
                    </a:cubicBezTo>
                    <a:cubicBezTo>
                      <a:pt x="10028" y="0"/>
                      <a:pt x="10028" y="748"/>
                      <a:pt x="10028" y="1257"/>
                    </a:cubicBezTo>
                    <a:lnTo>
                      <a:pt x="10028" y="20104"/>
                    </a:lnTo>
                    <a:lnTo>
                      <a:pt x="1180" y="20104"/>
                    </a:lnTo>
                    <a:cubicBezTo>
                      <a:pt x="702" y="20104"/>
                      <a:pt x="0" y="20104"/>
                      <a:pt x="0" y="20852"/>
                    </a:cubicBezTo>
                    <a:cubicBezTo>
                      <a:pt x="0" y="21600"/>
                      <a:pt x="702" y="21600"/>
                      <a:pt x="1180" y="21600"/>
                    </a:cubicBezTo>
                    <a:lnTo>
                      <a:pt x="20420" y="21600"/>
                    </a:lnTo>
                    <a:cubicBezTo>
                      <a:pt x="20870" y="21600"/>
                      <a:pt x="21600" y="21600"/>
                      <a:pt x="21600" y="20852"/>
                    </a:cubicBezTo>
                    <a:cubicBezTo>
                      <a:pt x="21600" y="20104"/>
                      <a:pt x="20870" y="20104"/>
                      <a:pt x="20420" y="20104"/>
                    </a:cubicBezTo>
                    <a:lnTo>
                      <a:pt x="11432" y="20104"/>
                    </a:lnTo>
                    <a:lnTo>
                      <a:pt x="11432" y="1257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5" name="Shape"/>
              <p:cNvSpPr/>
              <p:nvPr/>
            </p:nvSpPr>
            <p:spPr>
              <a:xfrm>
                <a:off x="2619162" y="5436"/>
                <a:ext cx="209593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089" y="19166"/>
                    </a:moveTo>
                    <a:cubicBezTo>
                      <a:pt x="2861" y="20201"/>
                      <a:pt x="2861" y="20444"/>
                      <a:pt x="734" y="20444"/>
                    </a:cubicBezTo>
                    <a:cubicBezTo>
                      <a:pt x="329" y="20444"/>
                      <a:pt x="0" y="20444"/>
                      <a:pt x="0" y="21205"/>
                    </a:cubicBezTo>
                    <a:cubicBezTo>
                      <a:pt x="0" y="21600"/>
                      <a:pt x="329" y="21600"/>
                      <a:pt x="734" y="21600"/>
                    </a:cubicBezTo>
                    <a:lnTo>
                      <a:pt x="10205" y="21600"/>
                    </a:lnTo>
                    <a:cubicBezTo>
                      <a:pt x="16054" y="21600"/>
                      <a:pt x="21600" y="15211"/>
                      <a:pt x="21600" y="8305"/>
                    </a:cubicBezTo>
                    <a:cubicBezTo>
                      <a:pt x="21600" y="3590"/>
                      <a:pt x="18941" y="0"/>
                      <a:pt x="14687" y="0"/>
                    </a:cubicBezTo>
                    <a:lnTo>
                      <a:pt x="5115" y="0"/>
                    </a:lnTo>
                    <a:cubicBezTo>
                      <a:pt x="4583" y="0"/>
                      <a:pt x="4254" y="0"/>
                      <a:pt x="4254" y="639"/>
                    </a:cubicBezTo>
                    <a:cubicBezTo>
                      <a:pt x="4254" y="1156"/>
                      <a:pt x="4583" y="1156"/>
                      <a:pt x="5115" y="1156"/>
                    </a:cubicBezTo>
                    <a:cubicBezTo>
                      <a:pt x="5520" y="1156"/>
                      <a:pt x="5647" y="1156"/>
                      <a:pt x="6179" y="1156"/>
                    </a:cubicBezTo>
                    <a:cubicBezTo>
                      <a:pt x="6710" y="1278"/>
                      <a:pt x="6710" y="1278"/>
                      <a:pt x="6710" y="1673"/>
                    </a:cubicBezTo>
                    <a:cubicBezTo>
                      <a:pt x="6710" y="1673"/>
                      <a:pt x="6710" y="1917"/>
                      <a:pt x="6584" y="2312"/>
                    </a:cubicBezTo>
                    <a:lnTo>
                      <a:pt x="3089" y="19166"/>
                    </a:lnTo>
                    <a:close/>
                    <a:moveTo>
                      <a:pt x="9040" y="2160"/>
                    </a:moveTo>
                    <a:cubicBezTo>
                      <a:pt x="9243" y="1278"/>
                      <a:pt x="9243" y="1156"/>
                      <a:pt x="10306" y="1156"/>
                    </a:cubicBezTo>
                    <a:lnTo>
                      <a:pt x="13725" y="1156"/>
                    </a:lnTo>
                    <a:cubicBezTo>
                      <a:pt x="16687" y="1156"/>
                      <a:pt x="19144" y="2951"/>
                      <a:pt x="19144" y="7149"/>
                    </a:cubicBezTo>
                    <a:cubicBezTo>
                      <a:pt x="19144" y="7910"/>
                      <a:pt x="18815" y="13416"/>
                      <a:pt x="16282" y="17006"/>
                    </a:cubicBezTo>
                    <a:cubicBezTo>
                      <a:pt x="15219" y="18406"/>
                      <a:pt x="12965" y="20444"/>
                      <a:pt x="9673" y="20444"/>
                    </a:cubicBezTo>
                    <a:lnTo>
                      <a:pt x="6179" y="20444"/>
                    </a:lnTo>
                    <a:cubicBezTo>
                      <a:pt x="5318" y="20444"/>
                      <a:pt x="5318" y="20444"/>
                      <a:pt x="5318" y="20201"/>
                    </a:cubicBezTo>
                    <a:cubicBezTo>
                      <a:pt x="5318" y="20048"/>
                      <a:pt x="5318" y="19927"/>
                      <a:pt x="5419" y="19410"/>
                    </a:cubicBezTo>
                    <a:lnTo>
                      <a:pt x="9040" y="2160"/>
                    </a:lnTo>
                    <a:close/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6" name="Shape"/>
              <p:cNvSpPr/>
              <p:nvPr/>
            </p:nvSpPr>
            <p:spPr>
              <a:xfrm>
                <a:off x="2861617" y="5436"/>
                <a:ext cx="203070" cy="173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94" y="3833"/>
                    </a:moveTo>
                    <a:cubicBezTo>
                      <a:pt x="17343" y="3194"/>
                      <a:pt x="17891" y="2555"/>
                      <a:pt x="18440" y="2160"/>
                    </a:cubicBezTo>
                    <a:cubicBezTo>
                      <a:pt x="19641" y="1278"/>
                      <a:pt x="20634" y="1156"/>
                      <a:pt x="20947" y="1156"/>
                    </a:cubicBezTo>
                    <a:cubicBezTo>
                      <a:pt x="21287" y="1156"/>
                      <a:pt x="21600" y="1156"/>
                      <a:pt x="21600" y="395"/>
                    </a:cubicBezTo>
                    <a:cubicBezTo>
                      <a:pt x="21600" y="243"/>
                      <a:pt x="21391" y="0"/>
                      <a:pt x="21182" y="0"/>
                    </a:cubicBezTo>
                    <a:cubicBezTo>
                      <a:pt x="20503" y="0"/>
                      <a:pt x="19746" y="122"/>
                      <a:pt x="18988" y="122"/>
                    </a:cubicBezTo>
                    <a:cubicBezTo>
                      <a:pt x="18100" y="122"/>
                      <a:pt x="17003" y="0"/>
                      <a:pt x="16115" y="0"/>
                    </a:cubicBezTo>
                    <a:cubicBezTo>
                      <a:pt x="16011" y="0"/>
                      <a:pt x="15567" y="0"/>
                      <a:pt x="15567" y="639"/>
                    </a:cubicBezTo>
                    <a:cubicBezTo>
                      <a:pt x="15567" y="1156"/>
                      <a:pt x="16011" y="1156"/>
                      <a:pt x="16115" y="1156"/>
                    </a:cubicBezTo>
                    <a:cubicBezTo>
                      <a:pt x="16899" y="1156"/>
                      <a:pt x="16899" y="1521"/>
                      <a:pt x="16899" y="1795"/>
                    </a:cubicBezTo>
                    <a:cubicBezTo>
                      <a:pt x="16899" y="2038"/>
                      <a:pt x="16794" y="2312"/>
                      <a:pt x="16559" y="2555"/>
                    </a:cubicBezTo>
                    <a:cubicBezTo>
                      <a:pt x="16350" y="2799"/>
                      <a:pt x="16246" y="3073"/>
                      <a:pt x="16115" y="3194"/>
                    </a:cubicBezTo>
                    <a:lnTo>
                      <a:pt x="9324" y="11500"/>
                    </a:lnTo>
                    <a:lnTo>
                      <a:pt x="5694" y="2312"/>
                    </a:lnTo>
                    <a:cubicBezTo>
                      <a:pt x="5485" y="1795"/>
                      <a:pt x="5485" y="1795"/>
                      <a:pt x="5485" y="1673"/>
                    </a:cubicBezTo>
                    <a:cubicBezTo>
                      <a:pt x="5485" y="1156"/>
                      <a:pt x="6791" y="1156"/>
                      <a:pt x="7026" y="1156"/>
                    </a:cubicBezTo>
                    <a:cubicBezTo>
                      <a:pt x="7339" y="1156"/>
                      <a:pt x="7679" y="1156"/>
                      <a:pt x="7679" y="395"/>
                    </a:cubicBezTo>
                    <a:cubicBezTo>
                      <a:pt x="7679" y="395"/>
                      <a:pt x="7679" y="0"/>
                      <a:pt x="7235" y="0"/>
                    </a:cubicBezTo>
                    <a:cubicBezTo>
                      <a:pt x="6477" y="0"/>
                      <a:pt x="4492" y="122"/>
                      <a:pt x="3630" y="122"/>
                    </a:cubicBezTo>
                    <a:cubicBezTo>
                      <a:pt x="2951" y="122"/>
                      <a:pt x="1201" y="0"/>
                      <a:pt x="548" y="0"/>
                    </a:cubicBezTo>
                    <a:cubicBezTo>
                      <a:pt x="340" y="0"/>
                      <a:pt x="0" y="122"/>
                      <a:pt x="0" y="639"/>
                    </a:cubicBezTo>
                    <a:cubicBezTo>
                      <a:pt x="0" y="1156"/>
                      <a:pt x="340" y="1156"/>
                      <a:pt x="757" y="1156"/>
                    </a:cubicBezTo>
                    <a:cubicBezTo>
                      <a:pt x="2298" y="1156"/>
                      <a:pt x="2403" y="1399"/>
                      <a:pt x="2638" y="2160"/>
                    </a:cubicBezTo>
                    <a:lnTo>
                      <a:pt x="6921" y="12899"/>
                    </a:lnTo>
                    <a:lnTo>
                      <a:pt x="5694" y="18771"/>
                    </a:lnTo>
                    <a:cubicBezTo>
                      <a:pt x="5276" y="20322"/>
                      <a:pt x="5276" y="20444"/>
                      <a:pt x="3186" y="20444"/>
                    </a:cubicBezTo>
                    <a:cubicBezTo>
                      <a:pt x="2742" y="20444"/>
                      <a:pt x="2403" y="20444"/>
                      <a:pt x="2403" y="21083"/>
                    </a:cubicBezTo>
                    <a:cubicBezTo>
                      <a:pt x="2403" y="21478"/>
                      <a:pt x="2533" y="21600"/>
                      <a:pt x="2742" y="21600"/>
                    </a:cubicBezTo>
                    <a:cubicBezTo>
                      <a:pt x="3291" y="21600"/>
                      <a:pt x="3944" y="21478"/>
                      <a:pt x="4492" y="21478"/>
                    </a:cubicBezTo>
                    <a:cubicBezTo>
                      <a:pt x="4936" y="21478"/>
                      <a:pt x="5824" y="21478"/>
                      <a:pt x="6242" y="21478"/>
                    </a:cubicBezTo>
                    <a:cubicBezTo>
                      <a:pt x="6791" y="21478"/>
                      <a:pt x="7470" y="21478"/>
                      <a:pt x="8018" y="21478"/>
                    </a:cubicBezTo>
                    <a:cubicBezTo>
                      <a:pt x="8567" y="21478"/>
                      <a:pt x="9220" y="21600"/>
                      <a:pt x="9768" y="21600"/>
                    </a:cubicBezTo>
                    <a:cubicBezTo>
                      <a:pt x="9977" y="21600"/>
                      <a:pt x="10421" y="21600"/>
                      <a:pt x="10421" y="20961"/>
                    </a:cubicBezTo>
                    <a:cubicBezTo>
                      <a:pt x="10421" y="20444"/>
                      <a:pt x="10082" y="20444"/>
                      <a:pt x="9533" y="20444"/>
                    </a:cubicBezTo>
                    <a:cubicBezTo>
                      <a:pt x="9115" y="20444"/>
                      <a:pt x="8985" y="20444"/>
                      <a:pt x="8436" y="20444"/>
                    </a:cubicBezTo>
                    <a:cubicBezTo>
                      <a:pt x="7888" y="20322"/>
                      <a:pt x="7888" y="20322"/>
                      <a:pt x="7888" y="19927"/>
                    </a:cubicBezTo>
                    <a:cubicBezTo>
                      <a:pt x="7888" y="19805"/>
                      <a:pt x="8227" y="18284"/>
                      <a:pt x="8332" y="17371"/>
                    </a:cubicBezTo>
                    <a:cubicBezTo>
                      <a:pt x="8567" y="16367"/>
                      <a:pt x="9220" y="13660"/>
                      <a:pt x="9220" y="13538"/>
                    </a:cubicBezTo>
                    <a:cubicBezTo>
                      <a:pt x="9324" y="13021"/>
                      <a:pt x="9324" y="12899"/>
                      <a:pt x="9664" y="12656"/>
                    </a:cubicBezTo>
                    <a:lnTo>
                      <a:pt x="16794" y="3833"/>
                    </a:lnTo>
                  </a:path>
                </a:pathLst>
              </a:custGeom>
              <a:solidFill>
                <a:srgbClr val="FF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7" name="Shape"/>
              <p:cNvSpPr/>
              <p:nvPr/>
            </p:nvSpPr>
            <p:spPr>
              <a:xfrm>
                <a:off x="2362574" y="250065"/>
                <a:ext cx="93259" cy="1682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288" y="909"/>
                    </a:moveTo>
                    <a:cubicBezTo>
                      <a:pt x="13288" y="0"/>
                      <a:pt x="13288" y="0"/>
                      <a:pt x="11648" y="0"/>
                    </a:cubicBezTo>
                    <a:cubicBezTo>
                      <a:pt x="7860" y="2100"/>
                      <a:pt x="2375" y="2100"/>
                      <a:pt x="0" y="2100"/>
                    </a:cubicBezTo>
                    <a:lnTo>
                      <a:pt x="0" y="3292"/>
                    </a:lnTo>
                    <a:cubicBezTo>
                      <a:pt x="1414" y="3292"/>
                      <a:pt x="5202" y="3292"/>
                      <a:pt x="8538" y="2383"/>
                    </a:cubicBezTo>
                    <a:lnTo>
                      <a:pt x="8538" y="18967"/>
                    </a:lnTo>
                    <a:cubicBezTo>
                      <a:pt x="8538" y="20001"/>
                      <a:pt x="8538" y="20409"/>
                      <a:pt x="2601" y="20409"/>
                    </a:cubicBezTo>
                    <a:lnTo>
                      <a:pt x="452" y="20409"/>
                    </a:lnTo>
                    <a:lnTo>
                      <a:pt x="452" y="21600"/>
                    </a:lnTo>
                    <a:cubicBezTo>
                      <a:pt x="1414" y="21600"/>
                      <a:pt x="8764" y="21475"/>
                      <a:pt x="10913" y="21475"/>
                    </a:cubicBezTo>
                    <a:cubicBezTo>
                      <a:pt x="12836" y="21475"/>
                      <a:pt x="20186" y="21600"/>
                      <a:pt x="21600" y="21600"/>
                    </a:cubicBezTo>
                    <a:lnTo>
                      <a:pt x="21600" y="20409"/>
                    </a:lnTo>
                    <a:lnTo>
                      <a:pt x="19225" y="20409"/>
                    </a:lnTo>
                    <a:cubicBezTo>
                      <a:pt x="13288" y="20409"/>
                      <a:pt x="13288" y="20001"/>
                      <a:pt x="13288" y="18967"/>
                    </a:cubicBezTo>
                    <a:lnTo>
                      <a:pt x="13288" y="909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218" name="Shape"/>
              <p:cNvSpPr/>
              <p:nvPr/>
            </p:nvSpPr>
            <p:spPr>
              <a:xfrm>
                <a:off x="2490868" y="247890"/>
                <a:ext cx="190024" cy="1715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843" y="2342"/>
                    </a:moveTo>
                    <a:cubicBezTo>
                      <a:pt x="12954" y="1294"/>
                      <a:pt x="13066" y="1294"/>
                      <a:pt x="13649" y="1171"/>
                    </a:cubicBezTo>
                    <a:cubicBezTo>
                      <a:pt x="13788" y="1171"/>
                      <a:pt x="14817" y="1171"/>
                      <a:pt x="15401" y="1171"/>
                    </a:cubicBezTo>
                    <a:cubicBezTo>
                      <a:pt x="17152" y="1171"/>
                      <a:pt x="17986" y="1171"/>
                      <a:pt x="18681" y="1417"/>
                    </a:cubicBezTo>
                    <a:cubicBezTo>
                      <a:pt x="19960" y="1818"/>
                      <a:pt x="19960" y="2835"/>
                      <a:pt x="19960" y="3882"/>
                    </a:cubicBezTo>
                    <a:cubicBezTo>
                      <a:pt x="19960" y="4406"/>
                      <a:pt x="19960" y="4930"/>
                      <a:pt x="19849" y="6471"/>
                    </a:cubicBezTo>
                    <a:lnTo>
                      <a:pt x="19737" y="6871"/>
                    </a:lnTo>
                    <a:cubicBezTo>
                      <a:pt x="19737" y="7241"/>
                      <a:pt x="19960" y="7364"/>
                      <a:pt x="20210" y="7364"/>
                    </a:cubicBezTo>
                    <a:cubicBezTo>
                      <a:pt x="20655" y="7364"/>
                      <a:pt x="20794" y="7118"/>
                      <a:pt x="20794" y="6594"/>
                    </a:cubicBezTo>
                    <a:lnTo>
                      <a:pt x="21600" y="401"/>
                    </a:lnTo>
                    <a:cubicBezTo>
                      <a:pt x="21600" y="0"/>
                      <a:pt x="21239" y="0"/>
                      <a:pt x="20655" y="0"/>
                    </a:cubicBezTo>
                    <a:lnTo>
                      <a:pt x="2919" y="0"/>
                    </a:lnTo>
                    <a:cubicBezTo>
                      <a:pt x="2224" y="0"/>
                      <a:pt x="2224" y="0"/>
                      <a:pt x="1974" y="647"/>
                    </a:cubicBezTo>
                    <a:lnTo>
                      <a:pt x="111" y="6348"/>
                    </a:lnTo>
                    <a:cubicBezTo>
                      <a:pt x="111" y="6471"/>
                      <a:pt x="0" y="6717"/>
                      <a:pt x="0" y="6871"/>
                    </a:cubicBezTo>
                    <a:cubicBezTo>
                      <a:pt x="0" y="6995"/>
                      <a:pt x="0" y="7364"/>
                      <a:pt x="473" y="7364"/>
                    </a:cubicBezTo>
                    <a:cubicBezTo>
                      <a:pt x="806" y="7364"/>
                      <a:pt x="945" y="7241"/>
                      <a:pt x="1056" y="6594"/>
                    </a:cubicBezTo>
                    <a:cubicBezTo>
                      <a:pt x="2808" y="1417"/>
                      <a:pt x="3725" y="1171"/>
                      <a:pt x="8062" y="1171"/>
                    </a:cubicBezTo>
                    <a:lnTo>
                      <a:pt x="9341" y="1171"/>
                    </a:lnTo>
                    <a:cubicBezTo>
                      <a:pt x="10147" y="1171"/>
                      <a:pt x="10286" y="1171"/>
                      <a:pt x="10286" y="1417"/>
                    </a:cubicBezTo>
                    <a:cubicBezTo>
                      <a:pt x="10286" y="1541"/>
                      <a:pt x="10286" y="1695"/>
                      <a:pt x="10147" y="2188"/>
                    </a:cubicBezTo>
                    <a:lnTo>
                      <a:pt x="6310" y="19012"/>
                    </a:lnTo>
                    <a:cubicBezTo>
                      <a:pt x="6060" y="20183"/>
                      <a:pt x="5949" y="20460"/>
                      <a:pt x="2919" y="20460"/>
                    </a:cubicBezTo>
                    <a:cubicBezTo>
                      <a:pt x="1863" y="20460"/>
                      <a:pt x="1640" y="20460"/>
                      <a:pt x="1640" y="21230"/>
                    </a:cubicBezTo>
                    <a:cubicBezTo>
                      <a:pt x="1640" y="21353"/>
                      <a:pt x="1640" y="21600"/>
                      <a:pt x="2113" y="21600"/>
                    </a:cubicBezTo>
                    <a:cubicBezTo>
                      <a:pt x="2919" y="21600"/>
                      <a:pt x="3725" y="21600"/>
                      <a:pt x="4559" y="21600"/>
                    </a:cubicBezTo>
                    <a:cubicBezTo>
                      <a:pt x="5365" y="21600"/>
                      <a:pt x="6310" y="21477"/>
                      <a:pt x="7117" y="21477"/>
                    </a:cubicBezTo>
                    <a:cubicBezTo>
                      <a:pt x="7812" y="21477"/>
                      <a:pt x="8868" y="21477"/>
                      <a:pt x="9702" y="21600"/>
                    </a:cubicBezTo>
                    <a:cubicBezTo>
                      <a:pt x="10508" y="21600"/>
                      <a:pt x="11314" y="21600"/>
                      <a:pt x="12148" y="21600"/>
                    </a:cubicBezTo>
                    <a:cubicBezTo>
                      <a:pt x="12371" y="21600"/>
                      <a:pt x="12732" y="21600"/>
                      <a:pt x="12732" y="20953"/>
                    </a:cubicBezTo>
                    <a:cubicBezTo>
                      <a:pt x="12732" y="20460"/>
                      <a:pt x="12482" y="20460"/>
                      <a:pt x="11564" y="20460"/>
                    </a:cubicBezTo>
                    <a:cubicBezTo>
                      <a:pt x="10981" y="20460"/>
                      <a:pt x="10508" y="20460"/>
                      <a:pt x="9924" y="20460"/>
                    </a:cubicBezTo>
                    <a:cubicBezTo>
                      <a:pt x="8868" y="20306"/>
                      <a:pt x="8868" y="20183"/>
                      <a:pt x="8868" y="19813"/>
                    </a:cubicBezTo>
                    <a:cubicBezTo>
                      <a:pt x="8868" y="19536"/>
                      <a:pt x="8868" y="19536"/>
                      <a:pt x="8979" y="19166"/>
                    </a:cubicBezTo>
                    <a:lnTo>
                      <a:pt x="12843" y="2342"/>
                    </a:lnTo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457200">
                  <a:lnSpc>
                    <a:spcPct val="93000"/>
                  </a:lnSpc>
                  <a:spcBef>
                    <a:spcPts val="0"/>
                  </a:spcBef>
                  <a:defRPr sz="1800" spc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pic>
          <p:nvPicPr>
            <p:cNvPr id="220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150339" cy="1666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" name="Sign change of Sivers function is fundamental consequence of QCD"/>
          <p:cNvSpPr txBox="1"/>
          <p:nvPr/>
        </p:nvSpPr>
        <p:spPr>
          <a:xfrm>
            <a:off x="244611" y="5044086"/>
            <a:ext cx="6050921" cy="137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indent="-215900"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  <a:p>
            <a:pPr marL="337740" indent="-337740" defTabSz="457200">
              <a:lnSpc>
                <a:spcPct val="83000"/>
              </a:lnSpc>
              <a:spcBef>
                <a:spcPts val="0"/>
              </a:spcBef>
              <a:buSzPct val="75000"/>
              <a:buFont typeface="Zapf Dingbats"/>
              <a:buChar char="➤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t>Sign change of Sivers function is fundamental consequence of QCD </a:t>
            </a:r>
          </a:p>
        </p:txBody>
      </p:sp>
      <p:sp>
        <p:nvSpPr>
          <p:cNvPr id="223" name="Brodsky, Hwang, Schmidt (2002), Collins (2002)"/>
          <p:cNvSpPr txBox="1"/>
          <p:nvPr/>
        </p:nvSpPr>
        <p:spPr>
          <a:xfrm>
            <a:off x="1355835" y="6145704"/>
            <a:ext cx="5917023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/>
            </a:lvl1pPr>
          </a:lstStyle>
          <a:p>
            <a:r>
              <a:t>Brodsky, Hwang, Schmidt (2002), Collins (2002)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 advAuto="0"/>
      <p:bldP spid="184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8" grpId="0" animBg="1" advAuto="0"/>
      <p:bldP spid="199" grpId="0" animBg="1" advAuto="0"/>
      <p:bldP spid="200" grpId="0" animBg="1" advAuto="0"/>
      <p:bldP spid="221" grpId="0" animBg="1" advAuto="0"/>
      <p:bldP spid="222" grpId="0" animBg="1" advAuto="0"/>
      <p:bldP spid="22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547" name="Definitions"/>
          <p:cNvSpPr txBox="1"/>
          <p:nvPr/>
        </p:nvSpPr>
        <p:spPr>
          <a:xfrm>
            <a:off x="8721725" y="171450"/>
            <a:ext cx="367347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t> </a:t>
            </a:r>
            <a:r>
              <a:rPr sz="3600"/>
              <a:t>Definitions</a:t>
            </a:r>
          </a:p>
        </p:txBody>
      </p:sp>
      <p:sp>
        <p:nvSpPr>
          <p:cNvPr id="548" name="Sivers function: unpolarized quark distribution inside a transversely…"/>
          <p:cNvSpPr txBox="1"/>
          <p:nvPr/>
        </p:nvSpPr>
        <p:spPr>
          <a:xfrm>
            <a:off x="688975" y="1357312"/>
            <a:ext cx="9424004" cy="83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pPr>
            <a:r>
              <a:t>Sivers function: unpolarized quark distribution inside a transversely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pPr>
            <a:r>
              <a:t>polarized nucleon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725487" y="3309937"/>
            <a:ext cx="11385191" cy="921980"/>
            <a:chOff x="0" y="0"/>
            <a:chExt cx="11385189" cy="921979"/>
          </a:xfrm>
        </p:grpSpPr>
        <p:sp>
          <p:nvSpPr>
            <p:cNvPr id="549" name="Shape"/>
            <p:cNvSpPr/>
            <p:nvPr/>
          </p:nvSpPr>
          <p:spPr>
            <a:xfrm>
              <a:off x="0" y="9525"/>
              <a:ext cx="11385190" cy="912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0" name="Shape"/>
            <p:cNvSpPr/>
            <p:nvPr/>
          </p:nvSpPr>
          <p:spPr>
            <a:xfrm>
              <a:off x="23812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1" name="Shape"/>
            <p:cNvSpPr/>
            <p:nvPr/>
          </p:nvSpPr>
          <p:spPr>
            <a:xfrm>
              <a:off x="241299" y="56197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2" name="Shape"/>
            <p:cNvSpPr/>
            <p:nvPr/>
          </p:nvSpPr>
          <p:spPr>
            <a:xfrm>
              <a:off x="425449" y="463550"/>
              <a:ext cx="137756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28"/>
                  </a:lnTo>
                  <a:cubicBezTo>
                    <a:pt x="0" y="20895"/>
                    <a:pt x="0" y="20993"/>
                    <a:pt x="0" y="21065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65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3" name="Shape"/>
            <p:cNvSpPr/>
            <p:nvPr/>
          </p:nvSpPr>
          <p:spPr>
            <a:xfrm>
              <a:off x="611187" y="481012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4" name="Shape"/>
            <p:cNvSpPr/>
            <p:nvPr/>
          </p:nvSpPr>
          <p:spPr>
            <a:xfrm>
              <a:off x="814387" y="452437"/>
              <a:ext cx="13299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40" y="3594"/>
                  </a:moveTo>
                  <a:cubicBezTo>
                    <a:pt x="13283" y="4664"/>
                    <a:pt x="14554" y="5352"/>
                    <a:pt x="15363" y="5658"/>
                  </a:cubicBezTo>
                  <a:cubicBezTo>
                    <a:pt x="18077" y="6881"/>
                    <a:pt x="20791" y="7149"/>
                    <a:pt x="21022" y="7149"/>
                  </a:cubicBezTo>
                  <a:cubicBezTo>
                    <a:pt x="21600" y="7149"/>
                    <a:pt x="21600" y="6728"/>
                    <a:pt x="21600" y="6461"/>
                  </a:cubicBezTo>
                  <a:cubicBezTo>
                    <a:pt x="21600" y="6040"/>
                    <a:pt x="21600" y="5926"/>
                    <a:pt x="21022" y="5773"/>
                  </a:cubicBezTo>
                  <a:cubicBezTo>
                    <a:pt x="16229" y="5085"/>
                    <a:pt x="13110" y="3173"/>
                    <a:pt x="11666" y="535"/>
                  </a:cubicBezTo>
                  <a:cubicBezTo>
                    <a:pt x="11204" y="153"/>
                    <a:pt x="11204" y="0"/>
                    <a:pt x="10800" y="0"/>
                  </a:cubicBezTo>
                  <a:cubicBezTo>
                    <a:pt x="10396" y="0"/>
                    <a:pt x="10396" y="268"/>
                    <a:pt x="10165" y="268"/>
                  </a:cubicBezTo>
                  <a:cubicBezTo>
                    <a:pt x="9760" y="1109"/>
                    <a:pt x="8952" y="2485"/>
                    <a:pt x="6873" y="3708"/>
                  </a:cubicBezTo>
                  <a:cubicBezTo>
                    <a:pt x="4389" y="5238"/>
                    <a:pt x="1848" y="5658"/>
                    <a:pt x="809" y="5773"/>
                  </a:cubicBezTo>
                  <a:cubicBezTo>
                    <a:pt x="231" y="5926"/>
                    <a:pt x="0" y="5926"/>
                    <a:pt x="0" y="6461"/>
                  </a:cubicBezTo>
                  <a:cubicBezTo>
                    <a:pt x="0" y="6728"/>
                    <a:pt x="0" y="7149"/>
                    <a:pt x="635" y="7149"/>
                  </a:cubicBezTo>
                  <a:cubicBezTo>
                    <a:pt x="809" y="7149"/>
                    <a:pt x="3350" y="6881"/>
                    <a:pt x="6237" y="5658"/>
                  </a:cubicBezTo>
                  <a:cubicBezTo>
                    <a:pt x="7912" y="4970"/>
                    <a:pt x="9125" y="4129"/>
                    <a:pt x="9760" y="3594"/>
                  </a:cubicBezTo>
                  <a:lnTo>
                    <a:pt x="9760" y="20644"/>
                  </a:lnTo>
                  <a:cubicBezTo>
                    <a:pt x="9760" y="20912"/>
                    <a:pt x="9760" y="21600"/>
                    <a:pt x="10800" y="21600"/>
                  </a:cubicBezTo>
                  <a:cubicBezTo>
                    <a:pt x="11840" y="21600"/>
                    <a:pt x="11840" y="20912"/>
                    <a:pt x="11840" y="20644"/>
                  </a:cubicBezTo>
                  <a:lnTo>
                    <a:pt x="11840" y="359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5" name="Shape"/>
            <p:cNvSpPr/>
            <p:nvPr/>
          </p:nvSpPr>
          <p:spPr>
            <a:xfrm>
              <a:off x="10588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6" name="Shape"/>
            <p:cNvSpPr/>
            <p:nvPr/>
          </p:nvSpPr>
          <p:spPr>
            <a:xfrm>
              <a:off x="1203324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760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7" name="Shape"/>
            <p:cNvSpPr/>
            <p:nvPr/>
          </p:nvSpPr>
          <p:spPr>
            <a:xfrm>
              <a:off x="1489074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8" name="Shape"/>
            <p:cNvSpPr/>
            <p:nvPr/>
          </p:nvSpPr>
          <p:spPr>
            <a:xfrm>
              <a:off x="1711324" y="165100"/>
              <a:ext cx="201258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9" name="Shape"/>
            <p:cNvSpPr/>
            <p:nvPr/>
          </p:nvSpPr>
          <p:spPr>
            <a:xfrm>
              <a:off x="1676399" y="295275"/>
              <a:ext cx="206019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0" name="Shape"/>
            <p:cNvSpPr/>
            <p:nvPr/>
          </p:nvSpPr>
          <p:spPr>
            <a:xfrm>
              <a:off x="1911349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1" name="Shape"/>
            <p:cNvSpPr/>
            <p:nvPr/>
          </p:nvSpPr>
          <p:spPr>
            <a:xfrm>
              <a:off x="2235199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2" name="Shape"/>
            <p:cNvSpPr/>
            <p:nvPr/>
          </p:nvSpPr>
          <p:spPr>
            <a:xfrm>
              <a:off x="2522537" y="1698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3" name="Shape"/>
            <p:cNvSpPr/>
            <p:nvPr/>
          </p:nvSpPr>
          <p:spPr>
            <a:xfrm>
              <a:off x="2422524" y="28892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02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22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4" name="Shape"/>
            <p:cNvSpPr/>
            <p:nvPr/>
          </p:nvSpPr>
          <p:spPr>
            <a:xfrm>
              <a:off x="272891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5" name="Shape"/>
            <p:cNvSpPr/>
            <p:nvPr/>
          </p:nvSpPr>
          <p:spPr>
            <a:xfrm>
              <a:off x="3032124" y="442912"/>
              <a:ext cx="302856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6" name="Shape"/>
            <p:cNvSpPr/>
            <p:nvPr/>
          </p:nvSpPr>
          <p:spPr>
            <a:xfrm>
              <a:off x="3509962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7" name="Shape"/>
            <p:cNvSpPr/>
            <p:nvPr/>
          </p:nvSpPr>
          <p:spPr>
            <a:xfrm>
              <a:off x="3727449" y="5508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8" name="Shape"/>
            <p:cNvSpPr/>
            <p:nvPr/>
          </p:nvSpPr>
          <p:spPr>
            <a:xfrm>
              <a:off x="3910012" y="452437"/>
              <a:ext cx="137755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28"/>
                  </a:lnTo>
                  <a:cubicBezTo>
                    <a:pt x="0" y="20895"/>
                    <a:pt x="0" y="20993"/>
                    <a:pt x="0" y="21065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65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9" name="Shape"/>
            <p:cNvSpPr/>
            <p:nvPr/>
          </p:nvSpPr>
          <p:spPr>
            <a:xfrm>
              <a:off x="4095749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0" name="Shape"/>
            <p:cNvSpPr/>
            <p:nvPr/>
          </p:nvSpPr>
          <p:spPr>
            <a:xfrm>
              <a:off x="435451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1" name="Shape"/>
            <p:cNvSpPr/>
            <p:nvPr/>
          </p:nvSpPr>
          <p:spPr>
            <a:xfrm>
              <a:off x="4498974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2" name="Shape"/>
            <p:cNvSpPr/>
            <p:nvPr/>
          </p:nvSpPr>
          <p:spPr>
            <a:xfrm>
              <a:off x="4784724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3" name="Shape"/>
            <p:cNvSpPr/>
            <p:nvPr/>
          </p:nvSpPr>
          <p:spPr>
            <a:xfrm>
              <a:off x="4972049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70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4" name="Shape"/>
            <p:cNvSpPr/>
            <p:nvPr/>
          </p:nvSpPr>
          <p:spPr>
            <a:xfrm>
              <a:off x="5218112" y="211137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5" name="Shape"/>
            <p:cNvSpPr/>
            <p:nvPr/>
          </p:nvSpPr>
          <p:spPr>
            <a:xfrm>
              <a:off x="5206999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6" name="Shape"/>
            <p:cNvSpPr/>
            <p:nvPr/>
          </p:nvSpPr>
          <p:spPr>
            <a:xfrm>
              <a:off x="55165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7" name="Shape"/>
            <p:cNvSpPr/>
            <p:nvPr/>
          </p:nvSpPr>
          <p:spPr>
            <a:xfrm>
              <a:off x="5805487" y="487362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8" name="Shape"/>
            <p:cNvSpPr/>
            <p:nvPr/>
          </p:nvSpPr>
          <p:spPr>
            <a:xfrm>
              <a:off x="6450012" y="0"/>
              <a:ext cx="150456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4" y="817"/>
                  </a:moveTo>
                  <a:cubicBezTo>
                    <a:pt x="13494" y="102"/>
                    <a:pt x="13494" y="0"/>
                    <a:pt x="12006" y="0"/>
                  </a:cubicBezTo>
                  <a:cubicBezTo>
                    <a:pt x="7952" y="2119"/>
                    <a:pt x="2052" y="2119"/>
                    <a:pt x="0" y="2119"/>
                  </a:cubicBezTo>
                  <a:lnTo>
                    <a:pt x="0" y="3115"/>
                  </a:lnTo>
                  <a:cubicBezTo>
                    <a:pt x="1283" y="3115"/>
                    <a:pt x="5182" y="3115"/>
                    <a:pt x="8517" y="2196"/>
                  </a:cubicBezTo>
                  <a:lnTo>
                    <a:pt x="8517" y="19021"/>
                  </a:lnTo>
                  <a:cubicBezTo>
                    <a:pt x="8517" y="20221"/>
                    <a:pt x="8312" y="20579"/>
                    <a:pt x="2411" y="20579"/>
                  </a:cubicBezTo>
                  <a:lnTo>
                    <a:pt x="359" y="20579"/>
                  </a:lnTo>
                  <a:lnTo>
                    <a:pt x="359" y="21600"/>
                  </a:lnTo>
                  <a:cubicBezTo>
                    <a:pt x="2771" y="21498"/>
                    <a:pt x="8312" y="21498"/>
                    <a:pt x="11082" y="21498"/>
                  </a:cubicBezTo>
                  <a:cubicBezTo>
                    <a:pt x="13648" y="21498"/>
                    <a:pt x="19394" y="21498"/>
                    <a:pt x="21600" y="21600"/>
                  </a:cubicBezTo>
                  <a:lnTo>
                    <a:pt x="21600" y="20579"/>
                  </a:lnTo>
                  <a:lnTo>
                    <a:pt x="19599" y="20579"/>
                  </a:lnTo>
                  <a:cubicBezTo>
                    <a:pt x="13648" y="20579"/>
                    <a:pt x="13494" y="20221"/>
                    <a:pt x="13494" y="19021"/>
                  </a:cubicBezTo>
                  <a:lnTo>
                    <a:pt x="13494" y="8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9" name="Shape"/>
            <p:cNvSpPr/>
            <p:nvPr/>
          </p:nvSpPr>
          <p:spPr>
            <a:xfrm>
              <a:off x="6278562" y="487362"/>
              <a:ext cx="490180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0" name="Shape"/>
            <p:cNvSpPr/>
            <p:nvPr/>
          </p:nvSpPr>
          <p:spPr>
            <a:xfrm>
              <a:off x="6296024" y="611187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7"/>
                  </a:moveTo>
                  <a:cubicBezTo>
                    <a:pt x="19272" y="1246"/>
                    <a:pt x="19272" y="997"/>
                    <a:pt x="20920" y="997"/>
                  </a:cubicBezTo>
                  <a:cubicBezTo>
                    <a:pt x="21413" y="997"/>
                    <a:pt x="21600" y="997"/>
                    <a:pt x="21600" y="349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3"/>
                  </a:cubicBezTo>
                  <a:lnTo>
                    <a:pt x="9483" y="18660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3"/>
                  </a:cubicBezTo>
                  <a:cubicBezTo>
                    <a:pt x="3484" y="997"/>
                    <a:pt x="3739" y="997"/>
                    <a:pt x="4164" y="997"/>
                  </a:cubicBezTo>
                  <a:cubicBezTo>
                    <a:pt x="4402" y="997"/>
                    <a:pt x="4826" y="997"/>
                    <a:pt x="5081" y="1071"/>
                  </a:cubicBezTo>
                  <a:cubicBezTo>
                    <a:pt x="5387" y="1071"/>
                    <a:pt x="5574" y="1171"/>
                    <a:pt x="5574" y="1520"/>
                  </a:cubicBezTo>
                  <a:cubicBezTo>
                    <a:pt x="5574" y="1694"/>
                    <a:pt x="5506" y="1794"/>
                    <a:pt x="5438" y="2143"/>
                  </a:cubicBezTo>
                  <a:lnTo>
                    <a:pt x="2685" y="18287"/>
                  </a:lnTo>
                  <a:cubicBezTo>
                    <a:pt x="2515" y="19557"/>
                    <a:pt x="2141" y="20529"/>
                    <a:pt x="374" y="20628"/>
                  </a:cubicBezTo>
                  <a:cubicBezTo>
                    <a:pt x="306" y="20628"/>
                    <a:pt x="0" y="20628"/>
                    <a:pt x="0" y="21251"/>
                  </a:cubicBezTo>
                  <a:cubicBezTo>
                    <a:pt x="0" y="21525"/>
                    <a:pt x="119" y="21600"/>
                    <a:pt x="306" y="21600"/>
                  </a:cubicBezTo>
                  <a:cubicBezTo>
                    <a:pt x="986" y="21600"/>
                    <a:pt x="1767" y="21525"/>
                    <a:pt x="2447" y="21525"/>
                  </a:cubicBezTo>
                  <a:cubicBezTo>
                    <a:pt x="3178" y="21525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77"/>
                  </a:cubicBezTo>
                  <a:cubicBezTo>
                    <a:pt x="5081" y="20628"/>
                    <a:pt x="4826" y="20628"/>
                    <a:pt x="4656" y="20628"/>
                  </a:cubicBezTo>
                  <a:cubicBezTo>
                    <a:pt x="3433" y="20628"/>
                    <a:pt x="3246" y="20006"/>
                    <a:pt x="3246" y="19283"/>
                  </a:cubicBezTo>
                  <a:cubicBezTo>
                    <a:pt x="3246" y="19009"/>
                    <a:pt x="3246" y="18835"/>
                    <a:pt x="3297" y="18461"/>
                  </a:cubicBezTo>
                  <a:lnTo>
                    <a:pt x="6237" y="1246"/>
                  </a:lnTo>
                  <a:lnTo>
                    <a:pt x="8140" y="20902"/>
                  </a:lnTo>
                  <a:cubicBezTo>
                    <a:pt x="8140" y="21251"/>
                    <a:pt x="8191" y="21600"/>
                    <a:pt x="8446" y="21600"/>
                  </a:cubicBezTo>
                  <a:cubicBezTo>
                    <a:pt x="8684" y="21600"/>
                    <a:pt x="8803" y="21251"/>
                    <a:pt x="8939" y="21077"/>
                  </a:cubicBezTo>
                  <a:lnTo>
                    <a:pt x="17623" y="997"/>
                  </a:lnTo>
                  <a:lnTo>
                    <a:pt x="14564" y="19183"/>
                  </a:lnTo>
                  <a:cubicBezTo>
                    <a:pt x="14309" y="20354"/>
                    <a:pt x="14309" y="20628"/>
                    <a:pt x="12610" y="20628"/>
                  </a:cubicBezTo>
                  <a:cubicBezTo>
                    <a:pt x="12236" y="20628"/>
                    <a:pt x="11998" y="20628"/>
                    <a:pt x="11998" y="21251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25"/>
                    <a:pt x="14989" y="21525"/>
                  </a:cubicBezTo>
                  <a:cubicBezTo>
                    <a:pt x="15839" y="21525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77"/>
                  </a:cubicBezTo>
                  <a:cubicBezTo>
                    <a:pt x="18116" y="20628"/>
                    <a:pt x="17929" y="20628"/>
                    <a:pt x="17504" y="20628"/>
                  </a:cubicBezTo>
                  <a:cubicBezTo>
                    <a:pt x="16706" y="20628"/>
                    <a:pt x="16094" y="20628"/>
                    <a:pt x="16094" y="20080"/>
                  </a:cubicBezTo>
                  <a:cubicBezTo>
                    <a:pt x="16094" y="19906"/>
                    <a:pt x="16094" y="19906"/>
                    <a:pt x="16213" y="19283"/>
                  </a:cubicBezTo>
                  <a:lnTo>
                    <a:pt x="19085" y="24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1" name="Shape"/>
            <p:cNvSpPr/>
            <p:nvPr/>
          </p:nvSpPr>
          <p:spPr>
            <a:xfrm>
              <a:off x="6848475" y="288925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2" name="Shape"/>
            <p:cNvSpPr/>
            <p:nvPr/>
          </p:nvSpPr>
          <p:spPr>
            <a:xfrm>
              <a:off x="7118350" y="1698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3" name="Shape"/>
            <p:cNvSpPr/>
            <p:nvPr/>
          </p:nvSpPr>
          <p:spPr>
            <a:xfrm>
              <a:off x="7397750" y="250825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4" name="Shape"/>
            <p:cNvSpPr/>
            <p:nvPr/>
          </p:nvSpPr>
          <p:spPr>
            <a:xfrm>
              <a:off x="7080250" y="531812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5" name="Shape"/>
            <p:cNvSpPr/>
            <p:nvPr/>
          </p:nvSpPr>
          <p:spPr>
            <a:xfrm>
              <a:off x="7240587" y="528637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6" name="Shape"/>
            <p:cNvSpPr/>
            <p:nvPr/>
          </p:nvSpPr>
          <p:spPr>
            <a:xfrm>
              <a:off x="7626350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7" name="Shape"/>
            <p:cNvSpPr/>
            <p:nvPr/>
          </p:nvSpPr>
          <p:spPr>
            <a:xfrm>
              <a:off x="7769225" y="409575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8" name="Shape"/>
            <p:cNvSpPr/>
            <p:nvPr/>
          </p:nvSpPr>
          <p:spPr>
            <a:xfrm>
              <a:off x="8056562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9" name="Shape"/>
            <p:cNvSpPr/>
            <p:nvPr/>
          </p:nvSpPr>
          <p:spPr>
            <a:xfrm>
              <a:off x="8243887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0" name="Shape"/>
            <p:cNvSpPr/>
            <p:nvPr/>
          </p:nvSpPr>
          <p:spPr>
            <a:xfrm>
              <a:off x="8488362" y="211137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1" name="Shape"/>
            <p:cNvSpPr/>
            <p:nvPr/>
          </p:nvSpPr>
          <p:spPr>
            <a:xfrm>
              <a:off x="8480425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2" name="Shape"/>
            <p:cNvSpPr/>
            <p:nvPr/>
          </p:nvSpPr>
          <p:spPr>
            <a:xfrm>
              <a:off x="8788400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3" name="Shape"/>
            <p:cNvSpPr/>
            <p:nvPr/>
          </p:nvSpPr>
          <p:spPr>
            <a:xfrm>
              <a:off x="9067800" y="1698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4" name="Shape"/>
            <p:cNvSpPr/>
            <p:nvPr/>
          </p:nvSpPr>
          <p:spPr>
            <a:xfrm>
              <a:off x="8967787" y="28892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02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22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5" name="Shape"/>
            <p:cNvSpPr/>
            <p:nvPr/>
          </p:nvSpPr>
          <p:spPr>
            <a:xfrm>
              <a:off x="9390062" y="473075"/>
              <a:ext cx="47281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6" name="Shape"/>
            <p:cNvSpPr/>
            <p:nvPr/>
          </p:nvSpPr>
          <p:spPr>
            <a:xfrm>
              <a:off x="96218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7" name="Shape"/>
            <p:cNvSpPr/>
            <p:nvPr/>
          </p:nvSpPr>
          <p:spPr>
            <a:xfrm>
              <a:off x="9907587" y="179387"/>
              <a:ext cx="121882" cy="6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8" name="Shape"/>
            <p:cNvSpPr/>
            <p:nvPr/>
          </p:nvSpPr>
          <p:spPr>
            <a:xfrm>
              <a:off x="9771062" y="298450"/>
              <a:ext cx="325080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9" name="Shape"/>
            <p:cNvSpPr/>
            <p:nvPr/>
          </p:nvSpPr>
          <p:spPr>
            <a:xfrm>
              <a:off x="10277475" y="387350"/>
              <a:ext cx="220305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0" name="Shape"/>
            <p:cNvSpPr/>
            <p:nvPr/>
          </p:nvSpPr>
          <p:spPr>
            <a:xfrm>
              <a:off x="10723562" y="16510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560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1" name="Shape"/>
            <p:cNvSpPr/>
            <p:nvPr/>
          </p:nvSpPr>
          <p:spPr>
            <a:xfrm>
              <a:off x="10688637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29"/>
                  </a:cubicBezTo>
                  <a:cubicBezTo>
                    <a:pt x="10950" y="17863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62"/>
                    <a:pt x="20400" y="16562"/>
                    <a:pt x="20250" y="16562"/>
                  </a:cubicBezTo>
                  <a:cubicBezTo>
                    <a:pt x="19725" y="16562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2" name="Shape"/>
            <p:cNvSpPr/>
            <p:nvPr/>
          </p:nvSpPr>
          <p:spPr>
            <a:xfrm>
              <a:off x="10925175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3" name="Shape"/>
            <p:cNvSpPr/>
            <p:nvPr/>
          </p:nvSpPr>
          <p:spPr>
            <a:xfrm>
              <a:off x="112347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33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05" name="Collins function: unpolarized hadron from a transversely polarized quark"/>
          <p:cNvSpPr txBox="1"/>
          <p:nvPr/>
        </p:nvSpPr>
        <p:spPr>
          <a:xfrm>
            <a:off x="688975" y="5497512"/>
            <a:ext cx="1199673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lvl1pPr>
          </a:lstStyle>
          <a:p>
            <a:r>
              <a:t>Collins function: unpolarized hadron from a transversely polarized quark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761999" y="7126287"/>
            <a:ext cx="12059879" cy="993419"/>
            <a:chOff x="0" y="0"/>
            <a:chExt cx="12059877" cy="993417"/>
          </a:xfrm>
        </p:grpSpPr>
        <p:sp>
          <p:nvSpPr>
            <p:cNvPr id="606" name="Shape"/>
            <p:cNvSpPr/>
            <p:nvPr/>
          </p:nvSpPr>
          <p:spPr>
            <a:xfrm>
              <a:off x="0" y="11112"/>
              <a:ext cx="12059878" cy="980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7" name="Shape"/>
            <p:cNvSpPr/>
            <p:nvPr/>
          </p:nvSpPr>
          <p:spPr>
            <a:xfrm>
              <a:off x="17462" y="300037"/>
              <a:ext cx="348892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6" y="19161"/>
                  </a:moveTo>
                  <a:cubicBezTo>
                    <a:pt x="3044" y="20331"/>
                    <a:pt x="3044" y="20605"/>
                    <a:pt x="800" y="20605"/>
                  </a:cubicBezTo>
                  <a:cubicBezTo>
                    <a:pt x="311" y="20605"/>
                    <a:pt x="0" y="20605"/>
                    <a:pt x="0" y="21227"/>
                  </a:cubicBezTo>
                  <a:cubicBezTo>
                    <a:pt x="0" y="21600"/>
                    <a:pt x="244" y="21600"/>
                    <a:pt x="800" y="21600"/>
                  </a:cubicBezTo>
                  <a:lnTo>
                    <a:pt x="10156" y="21600"/>
                  </a:lnTo>
                  <a:cubicBezTo>
                    <a:pt x="16000" y="21600"/>
                    <a:pt x="21600" y="14956"/>
                    <a:pt x="21600" y="7963"/>
                  </a:cubicBezTo>
                  <a:cubicBezTo>
                    <a:pt x="21600" y="3583"/>
                    <a:pt x="19200" y="0"/>
                    <a:pt x="14956" y="0"/>
                  </a:cubicBezTo>
                  <a:lnTo>
                    <a:pt x="5444" y="0"/>
                  </a:lnTo>
                  <a:cubicBezTo>
                    <a:pt x="4889" y="0"/>
                    <a:pt x="4644" y="0"/>
                    <a:pt x="4644" y="622"/>
                  </a:cubicBezTo>
                  <a:cubicBezTo>
                    <a:pt x="4644" y="995"/>
                    <a:pt x="4889" y="995"/>
                    <a:pt x="5444" y="995"/>
                  </a:cubicBezTo>
                  <a:cubicBezTo>
                    <a:pt x="5756" y="995"/>
                    <a:pt x="6311" y="995"/>
                    <a:pt x="6644" y="1070"/>
                  </a:cubicBezTo>
                  <a:cubicBezTo>
                    <a:pt x="7111" y="1070"/>
                    <a:pt x="7289" y="1170"/>
                    <a:pt x="7289" y="1518"/>
                  </a:cubicBezTo>
                  <a:cubicBezTo>
                    <a:pt x="7289" y="1692"/>
                    <a:pt x="7200" y="1792"/>
                    <a:pt x="7111" y="2140"/>
                  </a:cubicBezTo>
                  <a:lnTo>
                    <a:pt x="3356" y="19161"/>
                  </a:lnTo>
                  <a:close/>
                  <a:moveTo>
                    <a:pt x="9444" y="2140"/>
                  </a:moveTo>
                  <a:cubicBezTo>
                    <a:pt x="9689" y="1070"/>
                    <a:pt x="9756" y="995"/>
                    <a:pt x="10956" y="995"/>
                  </a:cubicBezTo>
                  <a:lnTo>
                    <a:pt x="14000" y="995"/>
                  </a:lnTo>
                  <a:cubicBezTo>
                    <a:pt x="16800" y="995"/>
                    <a:pt x="19111" y="2688"/>
                    <a:pt x="19111" y="6818"/>
                  </a:cubicBezTo>
                  <a:cubicBezTo>
                    <a:pt x="19111" y="8411"/>
                    <a:pt x="18556" y="13537"/>
                    <a:pt x="16156" y="17021"/>
                  </a:cubicBezTo>
                  <a:cubicBezTo>
                    <a:pt x="15356" y="18191"/>
                    <a:pt x="13111" y="20605"/>
                    <a:pt x="9600" y="20605"/>
                  </a:cubicBezTo>
                  <a:lnTo>
                    <a:pt x="6400" y="20605"/>
                  </a:lnTo>
                  <a:cubicBezTo>
                    <a:pt x="6000" y="20605"/>
                    <a:pt x="6000" y="20605"/>
                    <a:pt x="5844" y="20605"/>
                  </a:cubicBezTo>
                  <a:cubicBezTo>
                    <a:pt x="5511" y="20505"/>
                    <a:pt x="5444" y="20505"/>
                    <a:pt x="5444" y="20256"/>
                  </a:cubicBezTo>
                  <a:cubicBezTo>
                    <a:pt x="5444" y="20157"/>
                    <a:pt x="5444" y="20057"/>
                    <a:pt x="5600" y="19535"/>
                  </a:cubicBezTo>
                  <a:lnTo>
                    <a:pt x="9444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8" name="Shape"/>
            <p:cNvSpPr/>
            <p:nvPr/>
          </p:nvSpPr>
          <p:spPr>
            <a:xfrm>
              <a:off x="395287" y="5524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9" name="Shape"/>
            <p:cNvSpPr/>
            <p:nvPr/>
          </p:nvSpPr>
          <p:spPr>
            <a:xfrm>
              <a:off x="577850" y="454025"/>
              <a:ext cx="137755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52"/>
                  </a:lnTo>
                  <a:cubicBezTo>
                    <a:pt x="0" y="20895"/>
                    <a:pt x="0" y="20993"/>
                    <a:pt x="0" y="21090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90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0" name="Shape"/>
            <p:cNvSpPr/>
            <p:nvPr/>
          </p:nvSpPr>
          <p:spPr>
            <a:xfrm>
              <a:off x="762000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1" name="Shape"/>
            <p:cNvSpPr/>
            <p:nvPr/>
          </p:nvSpPr>
          <p:spPr>
            <a:xfrm>
              <a:off x="10207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2" name="Shape"/>
            <p:cNvSpPr/>
            <p:nvPr/>
          </p:nvSpPr>
          <p:spPr>
            <a:xfrm>
              <a:off x="1171575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3" name="Shape"/>
            <p:cNvSpPr/>
            <p:nvPr/>
          </p:nvSpPr>
          <p:spPr>
            <a:xfrm>
              <a:off x="1422400" y="561975"/>
              <a:ext cx="52043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4" name="Shape"/>
            <p:cNvSpPr/>
            <p:nvPr/>
          </p:nvSpPr>
          <p:spPr>
            <a:xfrm>
              <a:off x="167322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5" name="Shape"/>
            <p:cNvSpPr/>
            <p:nvPr/>
          </p:nvSpPr>
          <p:spPr>
            <a:xfrm>
              <a:off x="1571625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6" name="Shape"/>
            <p:cNvSpPr/>
            <p:nvPr/>
          </p:nvSpPr>
          <p:spPr>
            <a:xfrm>
              <a:off x="1838325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7" name="Shape"/>
            <p:cNvSpPr/>
            <p:nvPr/>
          </p:nvSpPr>
          <p:spPr>
            <a:xfrm>
              <a:off x="2160587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8" name="Shape"/>
            <p:cNvSpPr/>
            <p:nvPr/>
          </p:nvSpPr>
          <p:spPr>
            <a:xfrm>
              <a:off x="239077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9" name="Shape"/>
            <p:cNvSpPr/>
            <p:nvPr/>
          </p:nvSpPr>
          <p:spPr>
            <a:xfrm>
              <a:off x="2347912" y="409575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187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462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0" name="Shape"/>
            <p:cNvSpPr/>
            <p:nvPr/>
          </p:nvSpPr>
          <p:spPr>
            <a:xfrm>
              <a:off x="2555875" y="5397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1" name="Shape"/>
            <p:cNvSpPr/>
            <p:nvPr/>
          </p:nvSpPr>
          <p:spPr>
            <a:xfrm>
              <a:off x="2765425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Shape"/>
            <p:cNvSpPr/>
            <p:nvPr/>
          </p:nvSpPr>
          <p:spPr>
            <a:xfrm>
              <a:off x="3067050" y="442912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3" name="Shape"/>
            <p:cNvSpPr/>
            <p:nvPr/>
          </p:nvSpPr>
          <p:spPr>
            <a:xfrm>
              <a:off x="3540125" y="300037"/>
              <a:ext cx="348892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6" y="19161"/>
                  </a:moveTo>
                  <a:cubicBezTo>
                    <a:pt x="3044" y="20331"/>
                    <a:pt x="3044" y="20605"/>
                    <a:pt x="800" y="20605"/>
                  </a:cubicBezTo>
                  <a:cubicBezTo>
                    <a:pt x="311" y="20605"/>
                    <a:pt x="0" y="20605"/>
                    <a:pt x="0" y="21227"/>
                  </a:cubicBezTo>
                  <a:cubicBezTo>
                    <a:pt x="0" y="21600"/>
                    <a:pt x="244" y="21600"/>
                    <a:pt x="800" y="21600"/>
                  </a:cubicBezTo>
                  <a:lnTo>
                    <a:pt x="10156" y="21600"/>
                  </a:lnTo>
                  <a:cubicBezTo>
                    <a:pt x="16000" y="21600"/>
                    <a:pt x="21600" y="14956"/>
                    <a:pt x="21600" y="7963"/>
                  </a:cubicBezTo>
                  <a:cubicBezTo>
                    <a:pt x="21600" y="3583"/>
                    <a:pt x="19200" y="0"/>
                    <a:pt x="14956" y="0"/>
                  </a:cubicBezTo>
                  <a:lnTo>
                    <a:pt x="5444" y="0"/>
                  </a:lnTo>
                  <a:cubicBezTo>
                    <a:pt x="4889" y="0"/>
                    <a:pt x="4556" y="0"/>
                    <a:pt x="4556" y="622"/>
                  </a:cubicBezTo>
                  <a:cubicBezTo>
                    <a:pt x="4556" y="995"/>
                    <a:pt x="4889" y="995"/>
                    <a:pt x="5444" y="995"/>
                  </a:cubicBezTo>
                  <a:cubicBezTo>
                    <a:pt x="5756" y="995"/>
                    <a:pt x="6311" y="995"/>
                    <a:pt x="6644" y="1070"/>
                  </a:cubicBezTo>
                  <a:cubicBezTo>
                    <a:pt x="7111" y="1070"/>
                    <a:pt x="7289" y="1170"/>
                    <a:pt x="7289" y="1518"/>
                  </a:cubicBezTo>
                  <a:cubicBezTo>
                    <a:pt x="7289" y="1692"/>
                    <a:pt x="7200" y="1792"/>
                    <a:pt x="7111" y="2140"/>
                  </a:cubicBezTo>
                  <a:lnTo>
                    <a:pt x="3356" y="19161"/>
                  </a:lnTo>
                  <a:close/>
                  <a:moveTo>
                    <a:pt x="9444" y="2140"/>
                  </a:moveTo>
                  <a:cubicBezTo>
                    <a:pt x="9689" y="1070"/>
                    <a:pt x="9756" y="995"/>
                    <a:pt x="10956" y="995"/>
                  </a:cubicBezTo>
                  <a:lnTo>
                    <a:pt x="14000" y="995"/>
                  </a:lnTo>
                  <a:cubicBezTo>
                    <a:pt x="16800" y="995"/>
                    <a:pt x="19111" y="2688"/>
                    <a:pt x="19111" y="6818"/>
                  </a:cubicBezTo>
                  <a:cubicBezTo>
                    <a:pt x="19111" y="8411"/>
                    <a:pt x="18556" y="13537"/>
                    <a:pt x="16156" y="17021"/>
                  </a:cubicBezTo>
                  <a:cubicBezTo>
                    <a:pt x="15356" y="18191"/>
                    <a:pt x="13111" y="20605"/>
                    <a:pt x="9600" y="20605"/>
                  </a:cubicBezTo>
                  <a:lnTo>
                    <a:pt x="6400" y="20605"/>
                  </a:lnTo>
                  <a:cubicBezTo>
                    <a:pt x="6000" y="20605"/>
                    <a:pt x="6000" y="20605"/>
                    <a:pt x="5844" y="20605"/>
                  </a:cubicBezTo>
                  <a:cubicBezTo>
                    <a:pt x="5511" y="20505"/>
                    <a:pt x="5444" y="20505"/>
                    <a:pt x="5444" y="20256"/>
                  </a:cubicBezTo>
                  <a:cubicBezTo>
                    <a:pt x="5444" y="20157"/>
                    <a:pt x="5444" y="20057"/>
                    <a:pt x="5600" y="19535"/>
                  </a:cubicBezTo>
                  <a:lnTo>
                    <a:pt x="9444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4" name="Shape"/>
            <p:cNvSpPr/>
            <p:nvPr/>
          </p:nvSpPr>
          <p:spPr>
            <a:xfrm>
              <a:off x="3916362" y="5524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5" name="Shape"/>
            <p:cNvSpPr/>
            <p:nvPr/>
          </p:nvSpPr>
          <p:spPr>
            <a:xfrm>
              <a:off x="4100512" y="454025"/>
              <a:ext cx="137756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7" y="972"/>
                  </a:moveTo>
                  <a:cubicBezTo>
                    <a:pt x="21600" y="705"/>
                    <a:pt x="21600" y="607"/>
                    <a:pt x="21600" y="535"/>
                  </a:cubicBezTo>
                  <a:cubicBezTo>
                    <a:pt x="21600" y="170"/>
                    <a:pt x="20983" y="0"/>
                    <a:pt x="20422" y="0"/>
                  </a:cubicBezTo>
                  <a:cubicBezTo>
                    <a:pt x="19580" y="0"/>
                    <a:pt x="19188" y="267"/>
                    <a:pt x="18963" y="535"/>
                  </a:cubicBezTo>
                  <a:lnTo>
                    <a:pt x="224" y="20652"/>
                  </a:lnTo>
                  <a:cubicBezTo>
                    <a:pt x="0" y="20895"/>
                    <a:pt x="0" y="20993"/>
                    <a:pt x="0" y="21090"/>
                  </a:cubicBezTo>
                  <a:cubicBezTo>
                    <a:pt x="0" y="21430"/>
                    <a:pt x="617" y="21600"/>
                    <a:pt x="1234" y="21600"/>
                  </a:cubicBezTo>
                  <a:cubicBezTo>
                    <a:pt x="2020" y="21600"/>
                    <a:pt x="2244" y="21333"/>
                    <a:pt x="2637" y="21090"/>
                  </a:cubicBezTo>
                  <a:lnTo>
                    <a:pt x="21207" y="97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6" name="Shape"/>
            <p:cNvSpPr/>
            <p:nvPr/>
          </p:nvSpPr>
          <p:spPr>
            <a:xfrm>
              <a:off x="4284662" y="47148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7" name="Shape"/>
            <p:cNvSpPr/>
            <p:nvPr/>
          </p:nvSpPr>
          <p:spPr>
            <a:xfrm>
              <a:off x="454342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8" name="Shape"/>
            <p:cNvSpPr/>
            <p:nvPr/>
          </p:nvSpPr>
          <p:spPr>
            <a:xfrm>
              <a:off x="4694237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9" name="Shape"/>
            <p:cNvSpPr/>
            <p:nvPr/>
          </p:nvSpPr>
          <p:spPr>
            <a:xfrm>
              <a:off x="4945062" y="561975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452" y="6503"/>
                  </a:cubicBezTo>
                  <a:lnTo>
                    <a:pt x="17452" y="7520"/>
                  </a:ln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0" name="Shape"/>
            <p:cNvSpPr/>
            <p:nvPr/>
          </p:nvSpPr>
          <p:spPr>
            <a:xfrm>
              <a:off x="5092700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1" name="Shape"/>
            <p:cNvSpPr/>
            <p:nvPr/>
          </p:nvSpPr>
          <p:spPr>
            <a:xfrm>
              <a:off x="5356225" y="211137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2" name="Shape"/>
            <p:cNvSpPr/>
            <p:nvPr/>
          </p:nvSpPr>
          <p:spPr>
            <a:xfrm>
              <a:off x="5360987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3" name="Shape"/>
            <p:cNvSpPr/>
            <p:nvPr/>
          </p:nvSpPr>
          <p:spPr>
            <a:xfrm>
              <a:off x="5668962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4" name="Shape"/>
            <p:cNvSpPr/>
            <p:nvPr/>
          </p:nvSpPr>
          <p:spPr>
            <a:xfrm>
              <a:off x="5946775" y="346075"/>
              <a:ext cx="302855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2" y="11489"/>
                  </a:lnTo>
                  <a:cubicBezTo>
                    <a:pt x="20962" y="11489"/>
                    <a:pt x="21600" y="11489"/>
                    <a:pt x="21600" y="10851"/>
                  </a:cubicBezTo>
                  <a:cubicBezTo>
                    <a:pt x="21600" y="10111"/>
                    <a:pt x="20962" y="10111"/>
                    <a:pt x="20502" y="10111"/>
                  </a:cubicBezTo>
                  <a:lnTo>
                    <a:pt x="11489" y="10111"/>
                  </a:lnTo>
                  <a:lnTo>
                    <a:pt x="11489" y="1098"/>
                  </a:lnTo>
                  <a:cubicBezTo>
                    <a:pt x="11489" y="638"/>
                    <a:pt x="11489" y="0"/>
                    <a:pt x="10851" y="0"/>
                  </a:cubicBezTo>
                  <a:cubicBezTo>
                    <a:pt x="10213" y="0"/>
                    <a:pt x="10111" y="638"/>
                    <a:pt x="10111" y="1098"/>
                  </a:cubicBezTo>
                  <a:lnTo>
                    <a:pt x="10111" y="10111"/>
                  </a:lnTo>
                  <a:lnTo>
                    <a:pt x="1098" y="10111"/>
                  </a:lnTo>
                  <a:cubicBezTo>
                    <a:pt x="638" y="10111"/>
                    <a:pt x="0" y="10111"/>
                    <a:pt x="0" y="10851"/>
                  </a:cubicBezTo>
                  <a:cubicBezTo>
                    <a:pt x="0" y="11489"/>
                    <a:pt x="638" y="11489"/>
                    <a:pt x="1098" y="11489"/>
                  </a:cubicBezTo>
                  <a:lnTo>
                    <a:pt x="10111" y="11489"/>
                  </a:lnTo>
                  <a:lnTo>
                    <a:pt x="10111" y="20502"/>
                  </a:lnTo>
                  <a:cubicBezTo>
                    <a:pt x="10111" y="20962"/>
                    <a:pt x="10111" y="21600"/>
                    <a:pt x="10851" y="21600"/>
                  </a:cubicBezTo>
                  <a:cubicBezTo>
                    <a:pt x="11489" y="21600"/>
                    <a:pt x="11489" y="20962"/>
                    <a:pt x="11489" y="20502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5" name="Shape"/>
            <p:cNvSpPr/>
            <p:nvPr/>
          </p:nvSpPr>
          <p:spPr>
            <a:xfrm>
              <a:off x="6810375" y="0"/>
              <a:ext cx="150456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94" y="817"/>
                  </a:moveTo>
                  <a:cubicBezTo>
                    <a:pt x="13494" y="102"/>
                    <a:pt x="13494" y="0"/>
                    <a:pt x="12006" y="0"/>
                  </a:cubicBezTo>
                  <a:cubicBezTo>
                    <a:pt x="7952" y="2119"/>
                    <a:pt x="2052" y="2119"/>
                    <a:pt x="0" y="2119"/>
                  </a:cubicBezTo>
                  <a:lnTo>
                    <a:pt x="0" y="3115"/>
                  </a:lnTo>
                  <a:cubicBezTo>
                    <a:pt x="1283" y="3115"/>
                    <a:pt x="5182" y="3115"/>
                    <a:pt x="8517" y="2196"/>
                  </a:cubicBezTo>
                  <a:lnTo>
                    <a:pt x="8517" y="19021"/>
                  </a:lnTo>
                  <a:cubicBezTo>
                    <a:pt x="8517" y="20221"/>
                    <a:pt x="8312" y="20579"/>
                    <a:pt x="2411" y="20579"/>
                  </a:cubicBezTo>
                  <a:lnTo>
                    <a:pt x="359" y="20579"/>
                  </a:lnTo>
                  <a:lnTo>
                    <a:pt x="359" y="21600"/>
                  </a:lnTo>
                  <a:cubicBezTo>
                    <a:pt x="2771" y="21498"/>
                    <a:pt x="8312" y="21498"/>
                    <a:pt x="11082" y="21498"/>
                  </a:cubicBezTo>
                  <a:cubicBezTo>
                    <a:pt x="13648" y="21498"/>
                    <a:pt x="19394" y="21498"/>
                    <a:pt x="21600" y="21600"/>
                  </a:cubicBezTo>
                  <a:lnTo>
                    <a:pt x="21600" y="20579"/>
                  </a:lnTo>
                  <a:lnTo>
                    <a:pt x="19599" y="20579"/>
                  </a:lnTo>
                  <a:cubicBezTo>
                    <a:pt x="13648" y="20579"/>
                    <a:pt x="13494" y="20221"/>
                    <a:pt x="13494" y="19021"/>
                  </a:cubicBezTo>
                  <a:lnTo>
                    <a:pt x="13494" y="8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6" name="Shape"/>
            <p:cNvSpPr/>
            <p:nvPr/>
          </p:nvSpPr>
          <p:spPr>
            <a:xfrm>
              <a:off x="6429375" y="488950"/>
              <a:ext cx="909279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87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7" name="Shape"/>
            <p:cNvSpPr/>
            <p:nvPr/>
          </p:nvSpPr>
          <p:spPr>
            <a:xfrm>
              <a:off x="6450012" y="722312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8" name="Shape"/>
            <p:cNvSpPr/>
            <p:nvPr/>
          </p:nvSpPr>
          <p:spPr>
            <a:xfrm>
              <a:off x="6680200" y="611187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4"/>
                  </a:moveTo>
                  <a:cubicBezTo>
                    <a:pt x="19272" y="1244"/>
                    <a:pt x="19272" y="995"/>
                    <a:pt x="20920" y="995"/>
                  </a:cubicBezTo>
                  <a:cubicBezTo>
                    <a:pt x="21413" y="995"/>
                    <a:pt x="21600" y="995"/>
                    <a:pt x="21600" y="348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2"/>
                  </a:cubicBezTo>
                  <a:lnTo>
                    <a:pt x="9483" y="18639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2"/>
                  </a:cubicBezTo>
                  <a:cubicBezTo>
                    <a:pt x="3484" y="995"/>
                    <a:pt x="3739" y="995"/>
                    <a:pt x="4164" y="995"/>
                  </a:cubicBezTo>
                  <a:cubicBezTo>
                    <a:pt x="4402" y="995"/>
                    <a:pt x="4826" y="995"/>
                    <a:pt x="5081" y="1070"/>
                  </a:cubicBezTo>
                  <a:cubicBezTo>
                    <a:pt x="5387" y="1070"/>
                    <a:pt x="5574" y="1170"/>
                    <a:pt x="5574" y="1518"/>
                  </a:cubicBezTo>
                  <a:cubicBezTo>
                    <a:pt x="5574" y="1692"/>
                    <a:pt x="5506" y="1792"/>
                    <a:pt x="5438" y="2140"/>
                  </a:cubicBezTo>
                  <a:lnTo>
                    <a:pt x="2685" y="18265"/>
                  </a:lnTo>
                  <a:cubicBezTo>
                    <a:pt x="2515" y="19535"/>
                    <a:pt x="2141" y="20505"/>
                    <a:pt x="374" y="20605"/>
                  </a:cubicBezTo>
                  <a:cubicBezTo>
                    <a:pt x="306" y="20605"/>
                    <a:pt x="0" y="20605"/>
                    <a:pt x="0" y="21227"/>
                  </a:cubicBezTo>
                  <a:cubicBezTo>
                    <a:pt x="0" y="21500"/>
                    <a:pt x="119" y="21600"/>
                    <a:pt x="306" y="21600"/>
                  </a:cubicBezTo>
                  <a:cubicBezTo>
                    <a:pt x="986" y="21600"/>
                    <a:pt x="1767" y="21500"/>
                    <a:pt x="2447" y="21500"/>
                  </a:cubicBezTo>
                  <a:cubicBezTo>
                    <a:pt x="3178" y="21500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53"/>
                  </a:cubicBezTo>
                  <a:cubicBezTo>
                    <a:pt x="5081" y="20605"/>
                    <a:pt x="4826" y="20605"/>
                    <a:pt x="4656" y="20605"/>
                  </a:cubicBezTo>
                  <a:cubicBezTo>
                    <a:pt x="3433" y="20605"/>
                    <a:pt x="3246" y="19982"/>
                    <a:pt x="3246" y="19261"/>
                  </a:cubicBezTo>
                  <a:cubicBezTo>
                    <a:pt x="3246" y="18987"/>
                    <a:pt x="3246" y="18813"/>
                    <a:pt x="3297" y="18465"/>
                  </a:cubicBezTo>
                  <a:lnTo>
                    <a:pt x="6237" y="1244"/>
                  </a:lnTo>
                  <a:lnTo>
                    <a:pt x="8140" y="20878"/>
                  </a:lnTo>
                  <a:cubicBezTo>
                    <a:pt x="8140" y="21227"/>
                    <a:pt x="8191" y="21600"/>
                    <a:pt x="8446" y="21600"/>
                  </a:cubicBezTo>
                  <a:cubicBezTo>
                    <a:pt x="8684" y="21600"/>
                    <a:pt x="8803" y="21227"/>
                    <a:pt x="8939" y="21053"/>
                  </a:cubicBezTo>
                  <a:lnTo>
                    <a:pt x="17623" y="995"/>
                  </a:lnTo>
                  <a:lnTo>
                    <a:pt x="14564" y="19161"/>
                  </a:lnTo>
                  <a:cubicBezTo>
                    <a:pt x="14309" y="20331"/>
                    <a:pt x="14309" y="20605"/>
                    <a:pt x="12610" y="20605"/>
                  </a:cubicBezTo>
                  <a:cubicBezTo>
                    <a:pt x="12236" y="20605"/>
                    <a:pt x="11998" y="20605"/>
                    <a:pt x="11998" y="21227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00"/>
                    <a:pt x="14989" y="21500"/>
                  </a:cubicBezTo>
                  <a:cubicBezTo>
                    <a:pt x="15839" y="21500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53"/>
                  </a:cubicBezTo>
                  <a:cubicBezTo>
                    <a:pt x="18116" y="20605"/>
                    <a:pt x="17929" y="20605"/>
                    <a:pt x="17504" y="20605"/>
                  </a:cubicBezTo>
                  <a:cubicBezTo>
                    <a:pt x="16706" y="20605"/>
                    <a:pt x="16094" y="20605"/>
                    <a:pt x="16094" y="20057"/>
                  </a:cubicBezTo>
                  <a:cubicBezTo>
                    <a:pt x="16094" y="19883"/>
                    <a:pt x="16094" y="19883"/>
                    <a:pt x="16213" y="19261"/>
                  </a:cubicBezTo>
                  <a:lnTo>
                    <a:pt x="19085" y="241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9" name="Shape"/>
            <p:cNvSpPr/>
            <p:nvPr/>
          </p:nvSpPr>
          <p:spPr>
            <a:xfrm>
              <a:off x="7124700" y="769937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0" name="Shape"/>
            <p:cNvSpPr/>
            <p:nvPr/>
          </p:nvSpPr>
          <p:spPr>
            <a:xfrm>
              <a:off x="7412037" y="300037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61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53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57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144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53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57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1" name="Shape"/>
            <p:cNvSpPr/>
            <p:nvPr/>
          </p:nvSpPr>
          <p:spPr>
            <a:xfrm>
              <a:off x="7834312" y="17145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2" name="Shape"/>
            <p:cNvSpPr/>
            <p:nvPr/>
          </p:nvSpPr>
          <p:spPr>
            <a:xfrm>
              <a:off x="8110537" y="25082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968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4096" y="11278"/>
                    <a:pt x="14096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3" name="Shape"/>
            <p:cNvSpPr/>
            <p:nvPr/>
          </p:nvSpPr>
          <p:spPr>
            <a:xfrm>
              <a:off x="7805737" y="52070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4" name="Shape"/>
            <p:cNvSpPr/>
            <p:nvPr/>
          </p:nvSpPr>
          <p:spPr>
            <a:xfrm>
              <a:off x="83391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5" name="Shape"/>
            <p:cNvSpPr/>
            <p:nvPr/>
          </p:nvSpPr>
          <p:spPr>
            <a:xfrm>
              <a:off x="8489950" y="40957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6" name="Shape"/>
            <p:cNvSpPr/>
            <p:nvPr/>
          </p:nvSpPr>
          <p:spPr>
            <a:xfrm>
              <a:off x="8740775" y="561975"/>
              <a:ext cx="52043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7" name="Shape"/>
            <p:cNvSpPr/>
            <p:nvPr/>
          </p:nvSpPr>
          <p:spPr>
            <a:xfrm>
              <a:off x="8890000" y="40957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8" name="Shape"/>
            <p:cNvSpPr/>
            <p:nvPr/>
          </p:nvSpPr>
          <p:spPr>
            <a:xfrm>
              <a:off x="9151937" y="211137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9" name="Shape"/>
            <p:cNvSpPr/>
            <p:nvPr/>
          </p:nvSpPr>
          <p:spPr>
            <a:xfrm>
              <a:off x="9156700" y="5032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0" name="Shape"/>
            <p:cNvSpPr/>
            <p:nvPr/>
          </p:nvSpPr>
          <p:spPr>
            <a:xfrm>
              <a:off x="946467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1" name="Shape"/>
            <p:cNvSpPr/>
            <p:nvPr/>
          </p:nvSpPr>
          <p:spPr>
            <a:xfrm>
              <a:off x="9686925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2" name="Shape"/>
            <p:cNvSpPr/>
            <p:nvPr/>
          </p:nvSpPr>
          <p:spPr>
            <a:xfrm>
              <a:off x="9644062" y="409575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187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462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3" name="Shape"/>
            <p:cNvSpPr/>
            <p:nvPr/>
          </p:nvSpPr>
          <p:spPr>
            <a:xfrm>
              <a:off x="9853612" y="539750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4" name="Shape"/>
            <p:cNvSpPr/>
            <p:nvPr/>
          </p:nvSpPr>
          <p:spPr>
            <a:xfrm>
              <a:off x="10175875" y="473075"/>
              <a:ext cx="47280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5" name="Shape"/>
            <p:cNvSpPr/>
            <p:nvPr/>
          </p:nvSpPr>
          <p:spPr>
            <a:xfrm>
              <a:off x="10409237" y="269875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6" name="Shape"/>
            <p:cNvSpPr/>
            <p:nvPr/>
          </p:nvSpPr>
          <p:spPr>
            <a:xfrm>
              <a:off x="10606087" y="174625"/>
              <a:ext cx="121882" cy="6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7" name="Shape"/>
            <p:cNvSpPr/>
            <p:nvPr/>
          </p:nvSpPr>
          <p:spPr>
            <a:xfrm>
              <a:off x="10566400" y="2952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8" name="Shape"/>
            <p:cNvSpPr/>
            <p:nvPr/>
          </p:nvSpPr>
          <p:spPr>
            <a:xfrm>
              <a:off x="10960100" y="387350"/>
              <a:ext cx="220305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9" name="Shape"/>
            <p:cNvSpPr/>
            <p:nvPr/>
          </p:nvSpPr>
          <p:spPr>
            <a:xfrm>
              <a:off x="11434762" y="28575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0" name="Shape"/>
            <p:cNvSpPr/>
            <p:nvPr/>
          </p:nvSpPr>
          <p:spPr>
            <a:xfrm>
              <a:off x="11333162" y="409575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470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1" name="Shape"/>
            <p:cNvSpPr/>
            <p:nvPr/>
          </p:nvSpPr>
          <p:spPr>
            <a:xfrm>
              <a:off x="11599862" y="4572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2" name="Shape"/>
            <p:cNvSpPr/>
            <p:nvPr/>
          </p:nvSpPr>
          <p:spPr>
            <a:xfrm>
              <a:off x="11909425" y="26987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64" name="Sivers 1989"/>
          <p:cNvSpPr txBox="1"/>
          <p:nvPr/>
        </p:nvSpPr>
        <p:spPr>
          <a:xfrm>
            <a:off x="9485312" y="2241550"/>
            <a:ext cx="1374735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Sivers 1989</a:t>
            </a:r>
          </a:p>
        </p:txBody>
      </p:sp>
      <p:sp>
        <p:nvSpPr>
          <p:cNvPr id="665" name="Collins 1992"/>
          <p:cNvSpPr txBox="1"/>
          <p:nvPr/>
        </p:nvSpPr>
        <p:spPr>
          <a:xfrm>
            <a:off x="9485312" y="6381750"/>
            <a:ext cx="1473098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Collins 1992</a:t>
            </a:r>
          </a:p>
        </p:txBody>
      </p:sp>
      <p:sp>
        <p:nvSpPr>
          <p:cNvPr id="666" name="Spin independent"/>
          <p:cNvSpPr txBox="1"/>
          <p:nvPr/>
        </p:nvSpPr>
        <p:spPr>
          <a:xfrm>
            <a:off x="4035425" y="4270375"/>
            <a:ext cx="2019892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2200"/>
            </a:lvl1pPr>
          </a:lstStyle>
          <a:p>
            <a:r>
              <a:t>Spin independent</a:t>
            </a:r>
          </a:p>
        </p:txBody>
      </p:sp>
      <p:sp>
        <p:nvSpPr>
          <p:cNvPr id="667" name="Spin dependent"/>
          <p:cNvSpPr txBox="1"/>
          <p:nvPr/>
        </p:nvSpPr>
        <p:spPr>
          <a:xfrm>
            <a:off x="8509000" y="4198937"/>
            <a:ext cx="1830397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Spin dependent</a:t>
            </a:r>
          </a:p>
        </p:txBody>
      </p:sp>
      <p:pic>
        <p:nvPicPr>
          <p:cNvPr id="668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2252662"/>
            <a:ext cx="2160588" cy="116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" y="6159500"/>
            <a:ext cx="2160588" cy="116205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Rectangle"/>
          <p:cNvSpPr/>
          <p:nvPr/>
        </p:nvSpPr>
        <p:spPr>
          <a:xfrm>
            <a:off x="2089150" y="6318250"/>
            <a:ext cx="184151" cy="177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1" name="Rectangle"/>
          <p:cNvSpPr/>
          <p:nvPr/>
        </p:nvSpPr>
        <p:spPr>
          <a:xfrm>
            <a:off x="2736850" y="6462712"/>
            <a:ext cx="330200" cy="233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2" name="Rectangle"/>
          <p:cNvSpPr/>
          <p:nvPr/>
        </p:nvSpPr>
        <p:spPr>
          <a:xfrm>
            <a:off x="1477962" y="6858000"/>
            <a:ext cx="330201" cy="23336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75" name="Group"/>
          <p:cNvGrpSpPr/>
          <p:nvPr/>
        </p:nvGrpSpPr>
        <p:grpSpPr>
          <a:xfrm>
            <a:off x="1543050" y="6380162"/>
            <a:ext cx="169507" cy="225069"/>
            <a:chOff x="0" y="0"/>
            <a:chExt cx="169506" cy="225067"/>
          </a:xfrm>
        </p:grpSpPr>
        <p:sp>
          <p:nvSpPr>
            <p:cNvPr id="673" name="Shape"/>
            <p:cNvSpPr/>
            <p:nvPr/>
          </p:nvSpPr>
          <p:spPr>
            <a:xfrm>
              <a:off x="0" y="4762"/>
              <a:ext cx="169507" cy="22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4" name="Shape"/>
            <p:cNvSpPr/>
            <p:nvPr/>
          </p:nvSpPr>
          <p:spPr>
            <a:xfrm>
              <a:off x="14287" y="0"/>
              <a:ext cx="145695" cy="22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06"/>
                    <a:pt x="21442" y="0"/>
                    <a:pt x="21019" y="0"/>
                  </a:cubicBezTo>
                  <a:cubicBezTo>
                    <a:pt x="20385" y="0"/>
                    <a:pt x="18326" y="1337"/>
                    <a:pt x="17428" y="2400"/>
                  </a:cubicBezTo>
                  <a:cubicBezTo>
                    <a:pt x="16266" y="583"/>
                    <a:pt x="14365" y="0"/>
                    <a:pt x="12569" y="0"/>
                  </a:cubicBezTo>
                  <a:cubicBezTo>
                    <a:pt x="6496" y="0"/>
                    <a:pt x="0" y="5006"/>
                    <a:pt x="0" y="9874"/>
                  </a:cubicBezTo>
                  <a:cubicBezTo>
                    <a:pt x="0" y="13234"/>
                    <a:pt x="3116" y="15360"/>
                    <a:pt x="6971" y="15360"/>
                  </a:cubicBezTo>
                  <a:cubicBezTo>
                    <a:pt x="9189" y="15360"/>
                    <a:pt x="11249" y="14503"/>
                    <a:pt x="12992" y="13337"/>
                  </a:cubicBezTo>
                  <a:cubicBezTo>
                    <a:pt x="12569" y="14503"/>
                    <a:pt x="10932" y="19097"/>
                    <a:pt x="10774" y="19406"/>
                  </a:cubicBezTo>
                  <a:cubicBezTo>
                    <a:pt x="10351" y="20366"/>
                    <a:pt x="9929" y="20434"/>
                    <a:pt x="6971" y="20537"/>
                  </a:cubicBezTo>
                  <a:cubicBezTo>
                    <a:pt x="6232" y="20537"/>
                    <a:pt x="5756" y="20537"/>
                    <a:pt x="5756" y="21223"/>
                  </a:cubicBezTo>
                  <a:cubicBezTo>
                    <a:pt x="5756" y="21223"/>
                    <a:pt x="5756" y="21600"/>
                    <a:pt x="6496" y="21600"/>
                  </a:cubicBezTo>
                  <a:cubicBezTo>
                    <a:pt x="8133" y="21600"/>
                    <a:pt x="9929" y="21394"/>
                    <a:pt x="11671" y="21394"/>
                  </a:cubicBezTo>
                  <a:cubicBezTo>
                    <a:pt x="13467" y="21394"/>
                    <a:pt x="15368" y="21600"/>
                    <a:pt x="17005" y="21600"/>
                  </a:cubicBezTo>
                  <a:cubicBezTo>
                    <a:pt x="17322" y="21600"/>
                    <a:pt x="18062" y="21600"/>
                    <a:pt x="18062" y="20846"/>
                  </a:cubicBezTo>
                  <a:cubicBezTo>
                    <a:pt x="18062" y="20537"/>
                    <a:pt x="17428" y="20537"/>
                    <a:pt x="16689" y="20537"/>
                  </a:cubicBezTo>
                  <a:cubicBezTo>
                    <a:pt x="14206" y="20537"/>
                    <a:pt x="14206" y="20263"/>
                    <a:pt x="14206" y="19954"/>
                  </a:cubicBezTo>
                  <a:cubicBezTo>
                    <a:pt x="14206" y="19680"/>
                    <a:pt x="14206" y="19474"/>
                    <a:pt x="14365" y="19200"/>
                  </a:cubicBezTo>
                  <a:lnTo>
                    <a:pt x="21600" y="377"/>
                  </a:lnTo>
                  <a:close/>
                  <a:moveTo>
                    <a:pt x="7077" y="14606"/>
                  </a:moveTo>
                  <a:cubicBezTo>
                    <a:pt x="4014" y="14606"/>
                    <a:pt x="3697" y="12000"/>
                    <a:pt x="3697" y="11417"/>
                  </a:cubicBezTo>
                  <a:cubicBezTo>
                    <a:pt x="3697" y="9806"/>
                    <a:pt x="5176" y="6137"/>
                    <a:pt x="6073" y="4697"/>
                  </a:cubicBezTo>
                  <a:cubicBezTo>
                    <a:pt x="7711" y="2194"/>
                    <a:pt x="10510" y="754"/>
                    <a:pt x="12569" y="754"/>
                  </a:cubicBezTo>
                  <a:cubicBezTo>
                    <a:pt x="15949" y="754"/>
                    <a:pt x="16689" y="3463"/>
                    <a:pt x="16689" y="3737"/>
                  </a:cubicBezTo>
                  <a:cubicBezTo>
                    <a:pt x="16689" y="3943"/>
                    <a:pt x="13889" y="11314"/>
                    <a:pt x="13731" y="11520"/>
                  </a:cubicBezTo>
                  <a:cubicBezTo>
                    <a:pt x="12886" y="12480"/>
                    <a:pt x="10034" y="14606"/>
                    <a:pt x="7077" y="146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78" name="Group"/>
          <p:cNvGrpSpPr/>
          <p:nvPr/>
        </p:nvGrpSpPr>
        <p:grpSpPr>
          <a:xfrm>
            <a:off x="2065337" y="6223000"/>
            <a:ext cx="202844" cy="248881"/>
            <a:chOff x="0" y="0"/>
            <a:chExt cx="202842" cy="248880"/>
          </a:xfrm>
        </p:grpSpPr>
        <p:sp>
          <p:nvSpPr>
            <p:cNvPr id="676" name="Shape"/>
            <p:cNvSpPr/>
            <p:nvPr/>
          </p:nvSpPr>
          <p:spPr>
            <a:xfrm>
              <a:off x="0" y="1587"/>
              <a:ext cx="202843" cy="24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6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7" name="Shape"/>
            <p:cNvSpPr/>
            <p:nvPr/>
          </p:nvSpPr>
          <p:spPr>
            <a:xfrm>
              <a:off x="19050" y="0"/>
              <a:ext cx="17426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57" y="341"/>
                  </a:moveTo>
                  <a:cubicBezTo>
                    <a:pt x="10157" y="341"/>
                    <a:pt x="10157" y="0"/>
                    <a:pt x="9536" y="0"/>
                  </a:cubicBezTo>
                  <a:cubicBezTo>
                    <a:pt x="8560" y="0"/>
                    <a:pt x="5322" y="248"/>
                    <a:pt x="4214" y="341"/>
                  </a:cubicBezTo>
                  <a:cubicBezTo>
                    <a:pt x="3859" y="341"/>
                    <a:pt x="3460" y="341"/>
                    <a:pt x="3460" y="961"/>
                  </a:cubicBezTo>
                  <a:cubicBezTo>
                    <a:pt x="3460" y="1302"/>
                    <a:pt x="3859" y="1302"/>
                    <a:pt x="4480" y="1302"/>
                  </a:cubicBezTo>
                  <a:cubicBezTo>
                    <a:pt x="6564" y="1302"/>
                    <a:pt x="6697" y="1488"/>
                    <a:pt x="6697" y="1828"/>
                  </a:cubicBezTo>
                  <a:lnTo>
                    <a:pt x="6564" y="2417"/>
                  </a:lnTo>
                  <a:lnTo>
                    <a:pt x="133" y="20051"/>
                  </a:lnTo>
                  <a:cubicBezTo>
                    <a:pt x="0" y="20484"/>
                    <a:pt x="0" y="20546"/>
                    <a:pt x="0" y="20732"/>
                  </a:cubicBezTo>
                  <a:cubicBezTo>
                    <a:pt x="0" y="21414"/>
                    <a:pt x="887" y="21600"/>
                    <a:pt x="1242" y="21600"/>
                  </a:cubicBezTo>
                  <a:cubicBezTo>
                    <a:pt x="1996" y="21600"/>
                    <a:pt x="2750" y="21259"/>
                    <a:pt x="2839" y="20825"/>
                  </a:cubicBezTo>
                  <a:lnTo>
                    <a:pt x="3726" y="18470"/>
                  </a:lnTo>
                  <a:lnTo>
                    <a:pt x="4701" y="15712"/>
                  </a:lnTo>
                  <a:cubicBezTo>
                    <a:pt x="4968" y="14999"/>
                    <a:pt x="5234" y="14317"/>
                    <a:pt x="5455" y="13605"/>
                  </a:cubicBezTo>
                  <a:cubicBezTo>
                    <a:pt x="5589" y="13450"/>
                    <a:pt x="5855" y="12489"/>
                    <a:pt x="5943" y="12303"/>
                  </a:cubicBezTo>
                  <a:cubicBezTo>
                    <a:pt x="6076" y="11962"/>
                    <a:pt x="7451" y="10320"/>
                    <a:pt x="8915" y="9452"/>
                  </a:cubicBezTo>
                  <a:cubicBezTo>
                    <a:pt x="9935" y="8925"/>
                    <a:pt x="11177" y="8429"/>
                    <a:pt x="13173" y="8429"/>
                  </a:cubicBezTo>
                  <a:cubicBezTo>
                    <a:pt x="15036" y="8429"/>
                    <a:pt x="15524" y="9452"/>
                    <a:pt x="15524" y="10506"/>
                  </a:cubicBezTo>
                  <a:cubicBezTo>
                    <a:pt x="15524" y="12148"/>
                    <a:pt x="13794" y="15526"/>
                    <a:pt x="12774" y="17354"/>
                  </a:cubicBezTo>
                  <a:cubicBezTo>
                    <a:pt x="12419" y="18129"/>
                    <a:pt x="12153" y="18470"/>
                    <a:pt x="12153" y="19090"/>
                  </a:cubicBezTo>
                  <a:cubicBezTo>
                    <a:pt x="12153" y="20484"/>
                    <a:pt x="13794" y="21600"/>
                    <a:pt x="15745" y="21600"/>
                  </a:cubicBezTo>
                  <a:cubicBezTo>
                    <a:pt x="19870" y="21600"/>
                    <a:pt x="21600" y="17075"/>
                    <a:pt x="21600" y="16828"/>
                  </a:cubicBezTo>
                  <a:cubicBezTo>
                    <a:pt x="21600" y="16580"/>
                    <a:pt x="21112" y="16580"/>
                    <a:pt x="20979" y="16580"/>
                  </a:cubicBezTo>
                  <a:cubicBezTo>
                    <a:pt x="20580" y="16580"/>
                    <a:pt x="20580" y="16642"/>
                    <a:pt x="20358" y="17075"/>
                  </a:cubicBezTo>
                  <a:cubicBezTo>
                    <a:pt x="19737" y="18749"/>
                    <a:pt x="18229" y="20918"/>
                    <a:pt x="15878" y="20918"/>
                  </a:cubicBezTo>
                  <a:cubicBezTo>
                    <a:pt x="15124" y="20918"/>
                    <a:pt x="14770" y="20546"/>
                    <a:pt x="14770" y="19865"/>
                  </a:cubicBezTo>
                  <a:cubicBezTo>
                    <a:pt x="14770" y="19183"/>
                    <a:pt x="15257" y="18377"/>
                    <a:pt x="15657" y="17695"/>
                  </a:cubicBezTo>
                  <a:cubicBezTo>
                    <a:pt x="16278" y="16394"/>
                    <a:pt x="18229" y="12737"/>
                    <a:pt x="18229" y="11001"/>
                  </a:cubicBezTo>
                  <a:cubicBezTo>
                    <a:pt x="18229" y="9018"/>
                    <a:pt x="16499" y="7716"/>
                    <a:pt x="13262" y="7716"/>
                  </a:cubicBezTo>
                  <a:cubicBezTo>
                    <a:pt x="10423" y="7716"/>
                    <a:pt x="8427" y="8677"/>
                    <a:pt x="6697" y="10072"/>
                  </a:cubicBezTo>
                  <a:lnTo>
                    <a:pt x="10157" y="3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2790825" y="6415087"/>
            <a:ext cx="409217" cy="225069"/>
            <a:chOff x="0" y="0"/>
            <a:chExt cx="409216" cy="225067"/>
          </a:xfrm>
        </p:grpSpPr>
        <p:sp>
          <p:nvSpPr>
            <p:cNvPr id="679" name="Shape"/>
            <p:cNvSpPr/>
            <p:nvPr/>
          </p:nvSpPr>
          <p:spPr>
            <a:xfrm>
              <a:off x="11112" y="4762"/>
              <a:ext cx="398105" cy="220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1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0" name="Shape"/>
            <p:cNvSpPr/>
            <p:nvPr/>
          </p:nvSpPr>
          <p:spPr>
            <a:xfrm>
              <a:off x="0" y="0"/>
              <a:ext cx="183794" cy="225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8" y="19097"/>
                  </a:moveTo>
                  <a:cubicBezTo>
                    <a:pt x="2810" y="20263"/>
                    <a:pt x="2810" y="20537"/>
                    <a:pt x="923" y="20537"/>
                  </a:cubicBezTo>
                  <a:cubicBezTo>
                    <a:pt x="461" y="20537"/>
                    <a:pt x="0" y="20537"/>
                    <a:pt x="0" y="21120"/>
                  </a:cubicBezTo>
                  <a:cubicBezTo>
                    <a:pt x="0" y="21394"/>
                    <a:pt x="252" y="21600"/>
                    <a:pt x="587" y="21600"/>
                  </a:cubicBezTo>
                  <a:cubicBezTo>
                    <a:pt x="1636" y="21600"/>
                    <a:pt x="2810" y="21394"/>
                    <a:pt x="3984" y="21394"/>
                  </a:cubicBezTo>
                  <a:cubicBezTo>
                    <a:pt x="5410" y="21394"/>
                    <a:pt x="6795" y="21600"/>
                    <a:pt x="8095" y="21600"/>
                  </a:cubicBezTo>
                  <a:cubicBezTo>
                    <a:pt x="8346" y="21600"/>
                    <a:pt x="8934" y="21600"/>
                    <a:pt x="8934" y="20846"/>
                  </a:cubicBezTo>
                  <a:cubicBezTo>
                    <a:pt x="8934" y="20537"/>
                    <a:pt x="8472" y="20537"/>
                    <a:pt x="7885" y="20537"/>
                  </a:cubicBezTo>
                  <a:cubicBezTo>
                    <a:pt x="5746" y="20537"/>
                    <a:pt x="5746" y="20263"/>
                    <a:pt x="5746" y="19954"/>
                  </a:cubicBezTo>
                  <a:cubicBezTo>
                    <a:pt x="5746" y="19577"/>
                    <a:pt x="7508" y="14023"/>
                    <a:pt x="7885" y="13166"/>
                  </a:cubicBezTo>
                  <a:cubicBezTo>
                    <a:pt x="8346" y="14194"/>
                    <a:pt x="9521" y="15360"/>
                    <a:pt x="11618" y="15360"/>
                  </a:cubicBezTo>
                  <a:cubicBezTo>
                    <a:pt x="16441" y="15360"/>
                    <a:pt x="21600" y="10354"/>
                    <a:pt x="21600" y="5383"/>
                  </a:cubicBezTo>
                  <a:cubicBezTo>
                    <a:pt x="21600" y="2194"/>
                    <a:pt x="19251" y="0"/>
                    <a:pt x="16106" y="0"/>
                  </a:cubicBezTo>
                  <a:cubicBezTo>
                    <a:pt x="14092" y="0"/>
                    <a:pt x="12121" y="1234"/>
                    <a:pt x="10695" y="2503"/>
                  </a:cubicBezTo>
                  <a:cubicBezTo>
                    <a:pt x="10318" y="686"/>
                    <a:pt x="8472" y="0"/>
                    <a:pt x="6920" y="0"/>
                  </a:cubicBezTo>
                  <a:cubicBezTo>
                    <a:pt x="5033" y="0"/>
                    <a:pt x="4236" y="1337"/>
                    <a:pt x="3859" y="1920"/>
                  </a:cubicBezTo>
                  <a:cubicBezTo>
                    <a:pt x="3188" y="3086"/>
                    <a:pt x="2600" y="5074"/>
                    <a:pt x="2600" y="5177"/>
                  </a:cubicBezTo>
                  <a:cubicBezTo>
                    <a:pt x="2600" y="5554"/>
                    <a:pt x="3062" y="5554"/>
                    <a:pt x="3188" y="5554"/>
                  </a:cubicBezTo>
                  <a:cubicBezTo>
                    <a:pt x="3523" y="5554"/>
                    <a:pt x="3523" y="5554"/>
                    <a:pt x="3859" y="4800"/>
                  </a:cubicBezTo>
                  <a:cubicBezTo>
                    <a:pt x="4572" y="2400"/>
                    <a:pt x="5410" y="754"/>
                    <a:pt x="6795" y="754"/>
                  </a:cubicBezTo>
                  <a:cubicBezTo>
                    <a:pt x="7508" y="754"/>
                    <a:pt x="8095" y="1063"/>
                    <a:pt x="8095" y="2297"/>
                  </a:cubicBezTo>
                  <a:cubicBezTo>
                    <a:pt x="8095" y="3086"/>
                    <a:pt x="7969" y="3463"/>
                    <a:pt x="7885" y="4046"/>
                  </a:cubicBezTo>
                  <a:lnTo>
                    <a:pt x="3188" y="19097"/>
                  </a:lnTo>
                  <a:close/>
                  <a:moveTo>
                    <a:pt x="10443" y="4423"/>
                  </a:moveTo>
                  <a:cubicBezTo>
                    <a:pt x="10821" y="3463"/>
                    <a:pt x="11870" y="2503"/>
                    <a:pt x="12708" y="2023"/>
                  </a:cubicBezTo>
                  <a:cubicBezTo>
                    <a:pt x="14092" y="960"/>
                    <a:pt x="15267" y="754"/>
                    <a:pt x="15980" y="754"/>
                  </a:cubicBezTo>
                  <a:cubicBezTo>
                    <a:pt x="17741" y="754"/>
                    <a:pt x="18664" y="1920"/>
                    <a:pt x="18664" y="3943"/>
                  </a:cubicBezTo>
                  <a:cubicBezTo>
                    <a:pt x="18664" y="5966"/>
                    <a:pt x="17280" y="9806"/>
                    <a:pt x="16567" y="11143"/>
                  </a:cubicBezTo>
                  <a:cubicBezTo>
                    <a:pt x="15141" y="13543"/>
                    <a:pt x="13170" y="14606"/>
                    <a:pt x="11618" y="14606"/>
                  </a:cubicBezTo>
                  <a:cubicBezTo>
                    <a:pt x="8934" y="14606"/>
                    <a:pt x="8346" y="11794"/>
                    <a:pt x="8346" y="11623"/>
                  </a:cubicBezTo>
                  <a:cubicBezTo>
                    <a:pt x="8346" y="11520"/>
                    <a:pt x="8346" y="11417"/>
                    <a:pt x="8472" y="11040"/>
                  </a:cubicBezTo>
                  <a:lnTo>
                    <a:pt x="10443" y="442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1" name="Shape"/>
            <p:cNvSpPr/>
            <p:nvPr/>
          </p:nvSpPr>
          <p:spPr>
            <a:xfrm>
              <a:off x="207962" y="38100"/>
              <a:ext cx="183793" cy="172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53" y="1255"/>
                  </a:moveTo>
                  <a:cubicBezTo>
                    <a:pt x="11453" y="762"/>
                    <a:pt x="11453" y="0"/>
                    <a:pt x="10863" y="0"/>
                  </a:cubicBezTo>
                  <a:cubicBezTo>
                    <a:pt x="10021" y="0"/>
                    <a:pt x="10021" y="762"/>
                    <a:pt x="10021" y="1255"/>
                  </a:cubicBezTo>
                  <a:lnTo>
                    <a:pt x="10021" y="20076"/>
                  </a:lnTo>
                  <a:lnTo>
                    <a:pt x="1179" y="20076"/>
                  </a:lnTo>
                  <a:cubicBezTo>
                    <a:pt x="716" y="20076"/>
                    <a:pt x="0" y="20076"/>
                    <a:pt x="0" y="20838"/>
                  </a:cubicBezTo>
                  <a:cubicBezTo>
                    <a:pt x="0" y="21600"/>
                    <a:pt x="716" y="21600"/>
                    <a:pt x="1179" y="21600"/>
                  </a:cubicBezTo>
                  <a:lnTo>
                    <a:pt x="20421" y="21600"/>
                  </a:lnTo>
                  <a:cubicBezTo>
                    <a:pt x="20884" y="21600"/>
                    <a:pt x="21600" y="21600"/>
                    <a:pt x="21600" y="20838"/>
                  </a:cubicBezTo>
                  <a:cubicBezTo>
                    <a:pt x="21600" y="20076"/>
                    <a:pt x="20884" y="20076"/>
                    <a:pt x="20421" y="20076"/>
                  </a:cubicBezTo>
                  <a:lnTo>
                    <a:pt x="11453" y="20076"/>
                  </a:lnTo>
                  <a:lnTo>
                    <a:pt x="11453" y="125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543050" y="6884987"/>
            <a:ext cx="193319" cy="248881"/>
            <a:chOff x="0" y="0"/>
            <a:chExt cx="193318" cy="248880"/>
          </a:xfrm>
        </p:grpSpPr>
        <p:sp>
          <p:nvSpPr>
            <p:cNvPr id="683" name="Shape"/>
            <p:cNvSpPr/>
            <p:nvPr/>
          </p:nvSpPr>
          <p:spPr>
            <a:xfrm>
              <a:off x="0" y="0"/>
              <a:ext cx="193319" cy="24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2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4" name="Shape"/>
            <p:cNvSpPr/>
            <p:nvPr/>
          </p:nvSpPr>
          <p:spPr>
            <a:xfrm>
              <a:off x="19050" y="0"/>
              <a:ext cx="159981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89" y="341"/>
                  </a:moveTo>
                  <a:cubicBezTo>
                    <a:pt x="11089" y="341"/>
                    <a:pt x="11089" y="0"/>
                    <a:pt x="10414" y="0"/>
                  </a:cubicBezTo>
                  <a:cubicBezTo>
                    <a:pt x="9305" y="0"/>
                    <a:pt x="5930" y="248"/>
                    <a:pt x="4580" y="341"/>
                  </a:cubicBezTo>
                  <a:cubicBezTo>
                    <a:pt x="4195" y="341"/>
                    <a:pt x="3761" y="341"/>
                    <a:pt x="3761" y="961"/>
                  </a:cubicBezTo>
                  <a:cubicBezTo>
                    <a:pt x="3761" y="1302"/>
                    <a:pt x="4195" y="1302"/>
                    <a:pt x="4870" y="1302"/>
                  </a:cubicBezTo>
                  <a:cubicBezTo>
                    <a:pt x="7136" y="1302"/>
                    <a:pt x="7280" y="1488"/>
                    <a:pt x="7280" y="1828"/>
                  </a:cubicBezTo>
                  <a:lnTo>
                    <a:pt x="7136" y="2417"/>
                  </a:lnTo>
                  <a:lnTo>
                    <a:pt x="145" y="20051"/>
                  </a:lnTo>
                  <a:cubicBezTo>
                    <a:pt x="0" y="20484"/>
                    <a:pt x="0" y="20546"/>
                    <a:pt x="0" y="20732"/>
                  </a:cubicBezTo>
                  <a:cubicBezTo>
                    <a:pt x="0" y="21414"/>
                    <a:pt x="964" y="21600"/>
                    <a:pt x="1350" y="21600"/>
                  </a:cubicBezTo>
                  <a:cubicBezTo>
                    <a:pt x="2025" y="21600"/>
                    <a:pt x="2700" y="21352"/>
                    <a:pt x="2989" y="20918"/>
                  </a:cubicBezTo>
                  <a:cubicBezTo>
                    <a:pt x="3230" y="20639"/>
                    <a:pt x="5400" y="14999"/>
                    <a:pt x="5689" y="14224"/>
                  </a:cubicBezTo>
                  <a:cubicBezTo>
                    <a:pt x="7280" y="14317"/>
                    <a:pt x="11186" y="14844"/>
                    <a:pt x="11186" y="16828"/>
                  </a:cubicBezTo>
                  <a:cubicBezTo>
                    <a:pt x="11186" y="17075"/>
                    <a:pt x="11186" y="17168"/>
                    <a:pt x="11089" y="17447"/>
                  </a:cubicBezTo>
                  <a:cubicBezTo>
                    <a:pt x="10945" y="17881"/>
                    <a:pt x="10945" y="18222"/>
                    <a:pt x="10945" y="18563"/>
                  </a:cubicBezTo>
                  <a:cubicBezTo>
                    <a:pt x="10945" y="20391"/>
                    <a:pt x="12825" y="21600"/>
                    <a:pt x="15236" y="21600"/>
                  </a:cubicBezTo>
                  <a:cubicBezTo>
                    <a:pt x="16730" y="21600"/>
                    <a:pt x="17936" y="21073"/>
                    <a:pt x="19045" y="19958"/>
                  </a:cubicBezTo>
                  <a:cubicBezTo>
                    <a:pt x="20250" y="18656"/>
                    <a:pt x="20780" y="16921"/>
                    <a:pt x="20780" y="16828"/>
                  </a:cubicBezTo>
                  <a:cubicBezTo>
                    <a:pt x="20780" y="16580"/>
                    <a:pt x="20395" y="16580"/>
                    <a:pt x="20250" y="16580"/>
                  </a:cubicBezTo>
                  <a:cubicBezTo>
                    <a:pt x="19720" y="16580"/>
                    <a:pt x="19720" y="16642"/>
                    <a:pt x="19575" y="17075"/>
                  </a:cubicBezTo>
                  <a:cubicBezTo>
                    <a:pt x="18611" y="19338"/>
                    <a:pt x="17405" y="20918"/>
                    <a:pt x="15380" y="20918"/>
                  </a:cubicBezTo>
                  <a:cubicBezTo>
                    <a:pt x="14416" y="20918"/>
                    <a:pt x="13886" y="20546"/>
                    <a:pt x="13886" y="19431"/>
                  </a:cubicBezTo>
                  <a:cubicBezTo>
                    <a:pt x="13886" y="18904"/>
                    <a:pt x="14030" y="18222"/>
                    <a:pt x="14175" y="17788"/>
                  </a:cubicBezTo>
                  <a:cubicBezTo>
                    <a:pt x="14416" y="17261"/>
                    <a:pt x="14416" y="17075"/>
                    <a:pt x="14416" y="16828"/>
                  </a:cubicBezTo>
                  <a:cubicBezTo>
                    <a:pt x="14416" y="14844"/>
                    <a:pt x="11475" y="13976"/>
                    <a:pt x="7280" y="13605"/>
                  </a:cubicBezTo>
                  <a:cubicBezTo>
                    <a:pt x="8775" y="13016"/>
                    <a:pt x="10414" y="12055"/>
                    <a:pt x="11475" y="11373"/>
                  </a:cubicBezTo>
                  <a:cubicBezTo>
                    <a:pt x="13741" y="9731"/>
                    <a:pt x="15911" y="8429"/>
                    <a:pt x="18225" y="8429"/>
                  </a:cubicBezTo>
                  <a:cubicBezTo>
                    <a:pt x="18611" y="8429"/>
                    <a:pt x="18611" y="8429"/>
                    <a:pt x="18755" y="8429"/>
                  </a:cubicBezTo>
                  <a:cubicBezTo>
                    <a:pt x="19286" y="8491"/>
                    <a:pt x="19286" y="8491"/>
                    <a:pt x="19720" y="8677"/>
                  </a:cubicBezTo>
                  <a:cubicBezTo>
                    <a:pt x="19816" y="8677"/>
                    <a:pt x="19816" y="8770"/>
                    <a:pt x="19816" y="8770"/>
                  </a:cubicBezTo>
                  <a:cubicBezTo>
                    <a:pt x="17695" y="8863"/>
                    <a:pt x="17116" y="10072"/>
                    <a:pt x="17116" y="10413"/>
                  </a:cubicBezTo>
                  <a:cubicBezTo>
                    <a:pt x="17116" y="10939"/>
                    <a:pt x="17695" y="11528"/>
                    <a:pt x="19045" y="11528"/>
                  </a:cubicBezTo>
                  <a:cubicBezTo>
                    <a:pt x="20250" y="11528"/>
                    <a:pt x="21600" y="10846"/>
                    <a:pt x="21600" y="9638"/>
                  </a:cubicBezTo>
                  <a:cubicBezTo>
                    <a:pt x="21600" y="8770"/>
                    <a:pt x="20491" y="7716"/>
                    <a:pt x="18370" y="7716"/>
                  </a:cubicBezTo>
                  <a:cubicBezTo>
                    <a:pt x="17020" y="7716"/>
                    <a:pt x="14850" y="7995"/>
                    <a:pt x="11475" y="10413"/>
                  </a:cubicBezTo>
                  <a:cubicBezTo>
                    <a:pt x="9836" y="11528"/>
                    <a:pt x="7955" y="12737"/>
                    <a:pt x="6075" y="13264"/>
                  </a:cubicBezTo>
                  <a:lnTo>
                    <a:pt x="11089" y="34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16650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ext Box 3">
            <a:extLst>
              <a:ext uri="{FF2B5EF4-FFF2-40B4-BE49-F238E27FC236}">
                <a16:creationId xmlns:a16="http://schemas.microsoft.com/office/drawing/2014/main" id="{F7B4103B-D950-014F-B842-C2CBC31F9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72216183-6921-8B44-8552-17E4153BB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66B0986D-A9AF-8A4F-9A2F-A5B93B3E2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0E2C2779-335F-924C-AB97-E0DEF0131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pic>
        <p:nvPicPr>
          <p:cNvPr id="43015" name="Picture 7">
            <a:extLst>
              <a:ext uri="{FF2B5EF4-FFF2-40B4-BE49-F238E27FC236}">
                <a16:creationId xmlns:a16="http://schemas.microsoft.com/office/drawing/2014/main" id="{E07F75DC-8DB3-8247-8D8F-BDF64DFC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19" y="1397566"/>
            <a:ext cx="7841262" cy="95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6" name="Text Box 8">
            <a:extLst>
              <a:ext uri="{FF2B5EF4-FFF2-40B4-BE49-F238E27FC236}">
                <a16:creationId xmlns:a16="http://schemas.microsoft.com/office/drawing/2014/main" id="{46A448A7-5195-D640-85C1-88C5CCDE0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14A914EA-FFE4-0A4D-8E07-A7D177C7D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5E731353-2F44-0D4D-82E4-B0DF880AC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2919307"/>
            <a:ext cx="5863448" cy="53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Suppose the spin is along Y direction:  </a:t>
            </a:r>
          </a:p>
        </p:txBody>
      </p:sp>
      <p:pic>
        <p:nvPicPr>
          <p:cNvPr id="43019" name="Picture 11">
            <a:extLst>
              <a:ext uri="{FF2B5EF4-FFF2-40B4-BE49-F238E27FC236}">
                <a16:creationId xmlns:a16="http://schemas.microsoft.com/office/drawing/2014/main" id="{DC8EC047-3E34-1B4C-9233-76EB3D2E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73" y="3029938"/>
            <a:ext cx="2528711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20" name="Text Box 12">
            <a:extLst>
              <a:ext uri="{FF2B5EF4-FFF2-40B4-BE49-F238E27FC236}">
                <a16:creationId xmlns:a16="http://schemas.microsoft.com/office/drawing/2014/main" id="{5841B5CA-12C3-6A4E-A736-271B095F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974" y="3944339"/>
            <a:ext cx="5450276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Deformation in momentum space is: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This is the “dipole” deformation. </a:t>
            </a:r>
          </a:p>
        </p:txBody>
      </p:sp>
      <p:pic>
        <p:nvPicPr>
          <p:cNvPr id="43021" name="Picture 13">
            <a:extLst>
              <a:ext uri="{FF2B5EF4-FFF2-40B4-BE49-F238E27FC236}">
                <a16:creationId xmlns:a16="http://schemas.microsoft.com/office/drawing/2014/main" id="{7A595D80-D5E0-7D46-B9D7-1FBC347C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2" y="4569743"/>
            <a:ext cx="3032196" cy="65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22" name="Picture 14">
            <a:extLst>
              <a:ext uri="{FF2B5EF4-FFF2-40B4-BE49-F238E27FC236}">
                <a16:creationId xmlns:a16="http://schemas.microsoft.com/office/drawing/2014/main" id="{13C304CA-6E15-8344-A8A0-D1C80BBD2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92" y="6168250"/>
            <a:ext cx="3255716" cy="256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23" name="Picture 15">
            <a:extLst>
              <a:ext uri="{FF2B5EF4-FFF2-40B4-BE49-F238E27FC236}">
                <a16:creationId xmlns:a16="http://schemas.microsoft.com/office/drawing/2014/main" id="{CBC31D02-11A2-BC44-9FCB-2B36E58C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419" y="5890544"/>
            <a:ext cx="2919306" cy="2919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5804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3">
            <a:extLst>
              <a:ext uri="{FF2B5EF4-FFF2-40B4-BE49-F238E27FC236}">
                <a16:creationId xmlns:a16="http://schemas.microsoft.com/office/drawing/2014/main" id="{404F7318-F82F-EA4C-A5FE-DDEB998AB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DBBA2816-9D32-2340-97B5-B577B0522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22B1C5B4-A403-E74F-9C56-93C8B081E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B621C5D4-3D64-7B46-9990-A6438B6BC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pic>
        <p:nvPicPr>
          <p:cNvPr id="44039" name="Picture 7">
            <a:extLst>
              <a:ext uri="{FF2B5EF4-FFF2-40B4-BE49-F238E27FC236}">
                <a16:creationId xmlns:a16="http://schemas.microsoft.com/office/drawing/2014/main" id="{5B9CC0C5-7AC7-FB4B-ADDA-48FD6E3F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19" y="1397566"/>
            <a:ext cx="7841262" cy="950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Text Box 8">
            <a:extLst>
              <a:ext uri="{FF2B5EF4-FFF2-40B4-BE49-F238E27FC236}">
                <a16:creationId xmlns:a16="http://schemas.microsoft.com/office/drawing/2014/main" id="{AC138047-D8C1-594B-B5DE-B74E18645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B691F856-E9D9-A34A-BEDD-565BE1014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B2FC49FC-9B38-0948-AB90-025715CA7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2765779"/>
            <a:ext cx="5863448" cy="53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Suppose the spin is along Y direction:  </a:t>
            </a:r>
          </a:p>
        </p:txBody>
      </p:sp>
      <p:pic>
        <p:nvPicPr>
          <p:cNvPr id="44043" name="Picture 11">
            <a:extLst>
              <a:ext uri="{FF2B5EF4-FFF2-40B4-BE49-F238E27FC236}">
                <a16:creationId xmlns:a16="http://schemas.microsoft.com/office/drawing/2014/main" id="{847AC2BA-B1AD-5243-8122-7A13EBFB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573" y="2815450"/>
            <a:ext cx="2528711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4" name="Text Box 12">
            <a:extLst>
              <a:ext uri="{FF2B5EF4-FFF2-40B4-BE49-F238E27FC236}">
                <a16:creationId xmlns:a16="http://schemas.microsoft.com/office/drawing/2014/main" id="{711E2718-E6F1-1B41-A0B9-84749422C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575" y="3483752"/>
            <a:ext cx="5450276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Deformation in momentum space is: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This is the “dipole” deformation. </a:t>
            </a:r>
          </a:p>
        </p:txBody>
      </p:sp>
      <p:pic>
        <p:nvPicPr>
          <p:cNvPr id="44045" name="Picture 13">
            <a:extLst>
              <a:ext uri="{FF2B5EF4-FFF2-40B4-BE49-F238E27FC236}">
                <a16:creationId xmlns:a16="http://schemas.microsoft.com/office/drawing/2014/main" id="{FBA7A2D4-55A0-CC42-821F-6B17E308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432" y="3443112"/>
            <a:ext cx="3032196" cy="65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6" name="Text Box 14">
            <a:extLst>
              <a:ext uri="{FF2B5EF4-FFF2-40B4-BE49-F238E27FC236}">
                <a16:creationId xmlns:a16="http://schemas.microsoft.com/office/drawing/2014/main" id="{BEF2BB1E-2F3E-AE46-B20D-D5CB4EDDE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787" y="5633156"/>
            <a:ext cx="634887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 correlation: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44047" name="Picture 15">
            <a:extLst>
              <a:ext uri="{FF2B5EF4-FFF2-40B4-BE49-F238E27FC236}">
                <a16:creationId xmlns:a16="http://schemas.microsoft.com/office/drawing/2014/main" id="{4A4E5F3A-0F91-9F4A-8FEC-D23E72BAE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142" y="6048588"/>
            <a:ext cx="3659858" cy="254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8" name="Text Box 16">
            <a:extLst>
              <a:ext uri="{FF2B5EF4-FFF2-40B4-BE49-F238E27FC236}">
                <a16:creationId xmlns:a16="http://schemas.microsoft.com/office/drawing/2014/main" id="{F425368D-649D-A146-8828-EB00B1BE6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498" y="5635414"/>
            <a:ext cx="6348871" cy="1336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Correlation: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44049" name="Picture 17">
            <a:extLst>
              <a:ext uri="{FF2B5EF4-FFF2-40B4-BE49-F238E27FC236}">
                <a16:creationId xmlns:a16="http://schemas.microsoft.com/office/drawing/2014/main" id="{0E7CE84D-D760-4B47-A3C9-961E088D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06" y="6093744"/>
            <a:ext cx="3686950" cy="2549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2586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95BD6C77-F5B5-904B-9C13-29B75AC95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161" y="1"/>
            <a:ext cx="11521439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Aft>
                <a:spcPts val="853"/>
              </a:spcAft>
            </a:pPr>
            <a:r>
              <a:rPr lang="en-US" altLang="en-US" sz="4835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Tomographic scan of the nucleon</a:t>
            </a:r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en-US" sz="2844" dirty="0">
                <a:solidFill>
                  <a:srgbClr val="FF000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5A25772B-3C4C-6D4E-9F78-8524F349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09" y="2488071"/>
            <a:ext cx="13004800" cy="513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2" name="Text Box 4">
            <a:extLst>
              <a:ext uri="{FF2B5EF4-FFF2-40B4-BE49-F238E27FC236}">
                <a16:creationId xmlns:a16="http://schemas.microsoft.com/office/drawing/2014/main" id="{A19309DA-A5DB-3B49-A590-26624A906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8605" y="8039947"/>
            <a:ext cx="2950916" cy="43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991">
                <a:solidFill>
                  <a:srgbClr val="0000FF"/>
                </a:solidFill>
              </a:rPr>
              <a:t>Anselmino et al 2009</a:t>
            </a:r>
          </a:p>
        </p:txBody>
      </p:sp>
    </p:spTree>
    <p:extLst>
      <p:ext uri="{BB962C8B-B14F-4D97-AF65-F5344CB8AC3E}">
        <p14:creationId xmlns:p14="http://schemas.microsoft.com/office/powerpoint/2010/main" val="382380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A5E48A60-0C85-D546-A9F8-8183B6C38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161" y="1"/>
            <a:ext cx="11521439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168400" rIns="128000" bIns="64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hangingPunct="1">
              <a:spcAft>
                <a:spcPts val="853"/>
              </a:spcAft>
            </a:pPr>
            <a:r>
              <a:rPr lang="en-US" altLang="en-US" sz="4835" dirty="0"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Tomographic scan of the nucleon</a:t>
            </a:r>
            <a:r>
              <a:rPr lang="en-US" altLang="en-US" sz="5120" dirty="0"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 </a:t>
            </a:r>
            <a:r>
              <a:rPr lang="en-US" altLang="en-US" sz="2844" dirty="0">
                <a:solidFill>
                  <a:srgbClr val="FF0000"/>
                </a:solidFill>
                <a:latin typeface="Gill Sans Light" panose="020B0302020104020203" pitchFamily="34" charset="-79"/>
                <a:ea typeface="Apple Casual" charset="0"/>
                <a:cs typeface="Gill Sans Light" panose="020B0302020104020203" pitchFamily="34" charset="-79"/>
              </a:rPr>
              <a:t> 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6F63CFD-306B-F54A-9C96-45920B1DF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254" y="5630898"/>
            <a:ext cx="1025031" cy="2551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B6EE51C5-0541-954C-885D-33E8177B9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3424" y="5682828"/>
            <a:ext cx="1025031" cy="255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B8793840-49A3-9B4A-BA8B-E43A35593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1335" y="5836357"/>
            <a:ext cx="1025031" cy="255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38" name="Text Box 6">
            <a:extLst>
              <a:ext uri="{FF2B5EF4-FFF2-40B4-BE49-F238E27FC236}">
                <a16:creationId xmlns:a16="http://schemas.microsoft.com/office/drawing/2014/main" id="{5645F296-363D-B845-9273-70E9A284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199" y="6707856"/>
            <a:ext cx="9676836" cy="53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86758" rIns="128000" bIns="64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en-US" sz="3413" dirty="0">
                <a:solidFill>
                  <a:srgbClr val="C5000B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Internal motion of quarks is correlated with the spin of the proton! </a:t>
            </a:r>
          </a:p>
        </p:txBody>
      </p:sp>
      <p:pic>
        <p:nvPicPr>
          <p:cNvPr id="44039" name="Picture 7">
            <a:extLst>
              <a:ext uri="{FF2B5EF4-FFF2-40B4-BE49-F238E27FC236}">
                <a16:creationId xmlns:a16="http://schemas.microsoft.com/office/drawing/2014/main" id="{1F5102B9-1446-9043-BA85-EDBB88E8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83" y="2689014"/>
            <a:ext cx="5262879" cy="345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40" name="AutoShape 8">
            <a:extLst>
              <a:ext uri="{FF2B5EF4-FFF2-40B4-BE49-F238E27FC236}">
                <a16:creationId xmlns:a16="http://schemas.microsoft.com/office/drawing/2014/main" id="{1538878D-67C1-6A4B-A295-598FB747CB62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635023" y="3996266"/>
            <a:ext cx="3583094" cy="1995876"/>
          </a:xfrm>
          <a:custGeom>
            <a:avLst/>
            <a:gdLst>
              <a:gd name="G0" fmla="+- 11796480 0 0"/>
              <a:gd name="G1" fmla="+- 0 0 0"/>
              <a:gd name="G2" fmla="+- 5500 0 0"/>
              <a:gd name="G3" fmla="+- 10800 5500 0"/>
              <a:gd name="G4" fmla="sin 10800 11796480"/>
              <a:gd name="G5" fmla="cos 10800 11796480"/>
              <a:gd name="G6" fmla="sin 10800 0"/>
              <a:gd name="G7" fmla="cos 10800 0"/>
              <a:gd name="G8" fmla="+- G4 10800 0"/>
              <a:gd name="G9" fmla="+- G5 10800 0"/>
              <a:gd name="G10" fmla="+- G6 10800 0"/>
              <a:gd name="G11" fmla="+- G7 10800 0"/>
              <a:gd name="G12" fmla="sin G3 11796480"/>
              <a:gd name="G13" fmla="cos G3 11796480"/>
              <a:gd name="G14" fmla="sin G3 0"/>
              <a:gd name="G15" fmla="cos G3 0"/>
              <a:gd name="G16" fmla="+- G12 10800 0"/>
              <a:gd name="G17" fmla="+- G13 10800 0"/>
              <a:gd name="G18" fmla="+- G14 10800 0"/>
              <a:gd name="G19" fmla="+- G15 10800 0"/>
              <a:gd name="G20" fmla="+- 21600 0 G3"/>
              <a:gd name="G21" fmla="sin 13500 0"/>
              <a:gd name="G22" fmla="cos 13500 0"/>
              <a:gd name="G23" fmla="+- G21 10800 0"/>
              <a:gd name="G24" fmla="+- G22 10800 0"/>
              <a:gd name="G25" fmla="+- 5500 0 2700"/>
              <a:gd name="G26" fmla="sin G25 0"/>
              <a:gd name="G27" fmla="cos G25 0"/>
              <a:gd name="G28" fmla="+- G26 10800 0"/>
              <a:gd name="G29" fmla="+- G27 10800 0"/>
              <a:gd name="G30" fmla="+- 0 45 0"/>
              <a:gd name="G31" fmla="*/ 1 35987 55552"/>
              <a:gd name="G32" fmla="*/ G30 G31 1"/>
              <a:gd name="G33" fmla="*/ G32 1 180"/>
              <a:gd name="G34" fmla="+- G29 0 G24"/>
              <a:gd name="G35" fmla="+- G29 0 G24"/>
              <a:gd name="G36" fmla="*/ G34 G35 1"/>
              <a:gd name="G37" fmla="+- G28 0 G23"/>
              <a:gd name="G38" fmla="+- G28 0 G23"/>
              <a:gd name="G39" fmla="*/ G37 G38 1"/>
              <a:gd name="G40" fmla="+- G36 G39 0"/>
              <a:gd name="G41" fmla="sqrt G40"/>
              <a:gd name="G42" fmla="*/ 1 51647 51200"/>
              <a:gd name="G43" fmla="*/ G42 G41 1"/>
              <a:gd name="G44" fmla="sin G43 G33"/>
              <a:gd name="G45" fmla="cos G43 G33"/>
              <a:gd name="G46" fmla="+- G28 G44 0"/>
              <a:gd name="G47" fmla="+- G29 G45 0"/>
              <a:gd name="T0" fmla="*/ 0 w 21600"/>
              <a:gd name="T1" fmla="*/ 10700 h 21600"/>
              <a:gd name="T2" fmla="*/ 0 w 21600"/>
              <a:gd name="T3" fmla="*/ 0 h 21600"/>
              <a:gd name="T4" fmla="*/ 10800 w 21600"/>
              <a:gd name="T5" fmla="*/ 24300 h 21600"/>
              <a:gd name="T6" fmla="*/ -5500 w 21600"/>
              <a:gd name="T7" fmla="*/ 10800 h 21600"/>
              <a:gd name="T8" fmla="*/ 24300 w 21600"/>
              <a:gd name="T9" fmla="*/ 2800 h 21600"/>
              <a:gd name="T10" fmla="*/ 16300 w 21600"/>
              <a:gd name="T11" fmla="*/ 10800 h 21600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T12" t="T13" r="T14" b="T15"/>
            <a:pathLst>
              <a:path w="21600" h="21600">
                <a:moveTo>
                  <a:pt x="16300" y="10800"/>
                </a:moveTo>
                <a:cubicBezTo>
                  <a:pt x="16300" y="7762"/>
                  <a:pt x="13837" y="5300"/>
                  <a:pt x="10800" y="5300"/>
                </a:cubicBezTo>
                <a:cubicBezTo>
                  <a:pt x="7762" y="5300"/>
                  <a:pt x="5300" y="7762"/>
                  <a:pt x="53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799"/>
                </a:cubicBezTo>
                <a:lnTo>
                  <a:pt x="24300" y="10800"/>
                </a:lnTo>
                <a:lnTo>
                  <a:pt x="13600" y="10800"/>
                </a:lnTo>
                <a:close/>
              </a:path>
            </a:pathLst>
          </a:cu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1" name="AutoShape 9">
            <a:extLst>
              <a:ext uri="{FF2B5EF4-FFF2-40B4-BE49-F238E27FC236}">
                <a16:creationId xmlns:a16="http://schemas.microsoft.com/office/drawing/2014/main" id="{68BBB7B8-0471-914E-A2E8-6ABEA7554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3254" y="2253263"/>
            <a:ext cx="1025031" cy="2815450"/>
          </a:xfrm>
          <a:prstGeom prst="upArrow">
            <a:avLst>
              <a:gd name="adj1" fmla="val 50000"/>
              <a:gd name="adj2" fmla="val 68667"/>
            </a:avLst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2BBACE27-4047-204C-A207-D6CFAA47E5F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495236" y="3307645"/>
            <a:ext cx="1833316" cy="767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96873" rIns="128000" bIns="640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DejaVu Sans" charset="0"/>
              </a:defRPr>
            </a:lvl9pPr>
          </a:lstStyle>
          <a:p>
            <a:pPr marL="573467" indent="-571210" hangingPunct="1"/>
            <a:r>
              <a:rPr lang="en-US" altLang="en-US" sz="3698" b="1" dirty="0">
                <a:solidFill>
                  <a:srgbClr val="002060"/>
                </a:solidFill>
              </a:rPr>
              <a:t>SPIN</a:t>
            </a:r>
          </a:p>
        </p:txBody>
      </p:sp>
    </p:spTree>
    <p:extLst>
      <p:ext uri="{BB962C8B-B14F-4D97-AF65-F5344CB8AC3E}">
        <p14:creationId xmlns:p14="http://schemas.microsoft.com/office/powerpoint/2010/main" val="38066203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690" name="Definitions"/>
          <p:cNvSpPr txBox="1"/>
          <p:nvPr/>
        </p:nvSpPr>
        <p:spPr>
          <a:xfrm>
            <a:off x="8721725" y="171450"/>
            <a:ext cx="367347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</a:pPr>
            <a:r>
              <a:t> </a:t>
            </a:r>
            <a:r>
              <a:rPr sz="3600"/>
              <a:t>Definitions</a:t>
            </a:r>
          </a:p>
        </p:txBody>
      </p:sp>
      <p:sp>
        <p:nvSpPr>
          <p:cNvPr id="691" name="Sivers function:                describes strength of correlation"/>
          <p:cNvSpPr txBox="1"/>
          <p:nvPr/>
        </p:nvSpPr>
        <p:spPr>
          <a:xfrm>
            <a:off x="688975" y="1357312"/>
            <a:ext cx="8366407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800"/>
            </a:lvl1pPr>
          </a:lstStyle>
          <a:p>
            <a:r>
              <a:t>Sivers function:                describes strength of correlation </a:t>
            </a:r>
          </a:p>
        </p:txBody>
      </p:sp>
      <p:grpSp>
        <p:nvGrpSpPr>
          <p:cNvPr id="698" name="Group"/>
          <p:cNvGrpSpPr/>
          <p:nvPr/>
        </p:nvGrpSpPr>
        <p:grpSpPr>
          <a:xfrm>
            <a:off x="3424237" y="1258887"/>
            <a:ext cx="731480" cy="574317"/>
            <a:chOff x="0" y="0"/>
            <a:chExt cx="731478" cy="574316"/>
          </a:xfrm>
        </p:grpSpPr>
        <p:sp>
          <p:nvSpPr>
            <p:cNvPr id="692" name="Shape"/>
            <p:cNvSpPr/>
            <p:nvPr/>
          </p:nvSpPr>
          <p:spPr>
            <a:xfrm>
              <a:off x="0" y="0"/>
              <a:ext cx="731479" cy="5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3" name="Shape"/>
            <p:cNvSpPr/>
            <p:nvPr/>
          </p:nvSpPr>
          <p:spPr>
            <a:xfrm>
              <a:off x="25399" y="119062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82" y="1889"/>
                    <a:pt x="17682" y="2225"/>
                  </a:cubicBezTo>
                  <a:cubicBezTo>
                    <a:pt x="17682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4" name="Shape"/>
            <p:cNvSpPr/>
            <p:nvPr/>
          </p:nvSpPr>
          <p:spPr>
            <a:xfrm>
              <a:off x="295275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5" name="Shape"/>
            <p:cNvSpPr/>
            <p:nvPr/>
          </p:nvSpPr>
          <p:spPr>
            <a:xfrm>
              <a:off x="574675" y="80962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6" name="Shape"/>
            <p:cNvSpPr/>
            <p:nvPr/>
          </p:nvSpPr>
          <p:spPr>
            <a:xfrm>
              <a:off x="257174" y="361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7" name="Shape"/>
            <p:cNvSpPr/>
            <p:nvPr/>
          </p:nvSpPr>
          <p:spPr>
            <a:xfrm>
              <a:off x="417512" y="3587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8000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51" y="6865"/>
                  </a:lnTo>
                  <a:cubicBezTo>
                    <a:pt x="19751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99" name="Collins function:                  describes strength of correlation"/>
          <p:cNvSpPr txBox="1"/>
          <p:nvPr/>
        </p:nvSpPr>
        <p:spPr>
          <a:xfrm>
            <a:off x="688975" y="2906712"/>
            <a:ext cx="1199673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lvl1pPr>
          </a:lstStyle>
          <a:p>
            <a:r>
              <a:t>Collins function:                  describes strength of correlation </a:t>
            </a:r>
          </a:p>
        </p:txBody>
      </p:sp>
      <p:grpSp>
        <p:nvGrpSpPr>
          <p:cNvPr id="705" name="Group"/>
          <p:cNvGrpSpPr/>
          <p:nvPr/>
        </p:nvGrpSpPr>
        <p:grpSpPr>
          <a:xfrm>
            <a:off x="3402012" y="2824162"/>
            <a:ext cx="875942" cy="560031"/>
            <a:chOff x="0" y="0"/>
            <a:chExt cx="875940" cy="560030"/>
          </a:xfrm>
        </p:grpSpPr>
        <p:sp>
          <p:nvSpPr>
            <p:cNvPr id="700" name="Shape"/>
            <p:cNvSpPr/>
            <p:nvPr/>
          </p:nvSpPr>
          <p:spPr>
            <a:xfrm>
              <a:off x="0" y="0"/>
              <a:ext cx="875941" cy="560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7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87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1" name="Shape"/>
            <p:cNvSpPr/>
            <p:nvPr/>
          </p:nvSpPr>
          <p:spPr>
            <a:xfrm>
              <a:off x="17462" y="128587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771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61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53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57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53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57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2" name="Shape"/>
            <p:cNvSpPr/>
            <p:nvPr/>
          </p:nvSpPr>
          <p:spPr>
            <a:xfrm>
              <a:off x="4381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3" name="Shape"/>
            <p:cNvSpPr/>
            <p:nvPr/>
          </p:nvSpPr>
          <p:spPr>
            <a:xfrm>
              <a:off x="715962" y="809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4" name="Shape"/>
            <p:cNvSpPr/>
            <p:nvPr/>
          </p:nvSpPr>
          <p:spPr>
            <a:xfrm>
              <a:off x="411162" y="3492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06" name="Sivers 1989"/>
          <p:cNvSpPr txBox="1"/>
          <p:nvPr/>
        </p:nvSpPr>
        <p:spPr>
          <a:xfrm>
            <a:off x="9485312" y="1952625"/>
            <a:ext cx="1578146" cy="4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Sivers 1989</a:t>
            </a:r>
          </a:p>
        </p:txBody>
      </p:sp>
      <p:sp>
        <p:nvSpPr>
          <p:cNvPr id="707" name="Collins 1992"/>
          <p:cNvSpPr txBox="1"/>
          <p:nvPr/>
        </p:nvSpPr>
        <p:spPr>
          <a:xfrm>
            <a:off x="9485312" y="3573462"/>
            <a:ext cx="1640356" cy="41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Collins 1992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9936162" y="1254125"/>
            <a:ext cx="2442804" cy="558441"/>
            <a:chOff x="0" y="0"/>
            <a:chExt cx="2442802" cy="558440"/>
          </a:xfrm>
        </p:grpSpPr>
        <p:sp>
          <p:nvSpPr>
            <p:cNvPr id="708" name="Shape"/>
            <p:cNvSpPr/>
            <p:nvPr/>
          </p:nvSpPr>
          <p:spPr>
            <a:xfrm>
              <a:off x="0" y="1587"/>
              <a:ext cx="2442803" cy="556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9" name="Shape"/>
            <p:cNvSpPr/>
            <p:nvPr/>
          </p:nvSpPr>
          <p:spPr>
            <a:xfrm>
              <a:off x="123825" y="476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0" name="Shape"/>
            <p:cNvSpPr/>
            <p:nvPr/>
          </p:nvSpPr>
          <p:spPr>
            <a:xfrm>
              <a:off x="22225" y="125412"/>
              <a:ext cx="269517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25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45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05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1" name="Shape"/>
            <p:cNvSpPr/>
            <p:nvPr/>
          </p:nvSpPr>
          <p:spPr>
            <a:xfrm>
              <a:off x="444500" y="307975"/>
              <a:ext cx="47280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2" name="Shape"/>
            <p:cNvSpPr/>
            <p:nvPr/>
          </p:nvSpPr>
          <p:spPr>
            <a:xfrm>
              <a:off x="679450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3" name="Shape"/>
            <p:cNvSpPr/>
            <p:nvPr/>
          </p:nvSpPr>
          <p:spPr>
            <a:xfrm>
              <a:off x="965200" y="14287"/>
              <a:ext cx="121882" cy="69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4" name="Shape"/>
            <p:cNvSpPr/>
            <p:nvPr/>
          </p:nvSpPr>
          <p:spPr>
            <a:xfrm>
              <a:off x="827087" y="134937"/>
              <a:ext cx="325080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5" name="Shape"/>
            <p:cNvSpPr/>
            <p:nvPr/>
          </p:nvSpPr>
          <p:spPr>
            <a:xfrm>
              <a:off x="1335087" y="222250"/>
              <a:ext cx="220306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6" name="Shape"/>
            <p:cNvSpPr/>
            <p:nvPr/>
          </p:nvSpPr>
          <p:spPr>
            <a:xfrm>
              <a:off x="1781175" y="0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7" name="Shape"/>
            <p:cNvSpPr/>
            <p:nvPr/>
          </p:nvSpPr>
          <p:spPr>
            <a:xfrm>
              <a:off x="1746250" y="130175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33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753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8" name="Shape"/>
            <p:cNvSpPr/>
            <p:nvPr/>
          </p:nvSpPr>
          <p:spPr>
            <a:xfrm>
              <a:off x="1982787" y="29210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9" name="Shape"/>
            <p:cNvSpPr/>
            <p:nvPr/>
          </p:nvSpPr>
          <p:spPr>
            <a:xfrm>
              <a:off x="2292350" y="1031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734" name="Group"/>
          <p:cNvGrpSpPr/>
          <p:nvPr/>
        </p:nvGrpSpPr>
        <p:grpSpPr>
          <a:xfrm>
            <a:off x="10140950" y="2789237"/>
            <a:ext cx="2455503" cy="566382"/>
            <a:chOff x="0" y="0"/>
            <a:chExt cx="2455502" cy="566381"/>
          </a:xfrm>
        </p:grpSpPr>
        <p:sp>
          <p:nvSpPr>
            <p:cNvPr id="721" name="Shape"/>
            <p:cNvSpPr/>
            <p:nvPr/>
          </p:nvSpPr>
          <p:spPr>
            <a:xfrm>
              <a:off x="0" y="1587"/>
              <a:ext cx="2455503" cy="564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2" name="Shape"/>
            <p:cNvSpPr/>
            <p:nvPr/>
          </p:nvSpPr>
          <p:spPr>
            <a:xfrm>
              <a:off x="82549" y="112712"/>
              <a:ext cx="201258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407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3" name="Shape"/>
            <p:cNvSpPr/>
            <p:nvPr/>
          </p:nvSpPr>
          <p:spPr>
            <a:xfrm>
              <a:off x="39687" y="236537"/>
              <a:ext cx="16633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3225"/>
                  </a:moveTo>
                  <a:cubicBezTo>
                    <a:pt x="18277" y="3225"/>
                    <a:pt x="17123" y="4312"/>
                    <a:pt x="17123" y="5400"/>
                  </a:cubicBezTo>
                  <a:cubicBezTo>
                    <a:pt x="17123" y="6075"/>
                    <a:pt x="17631" y="6750"/>
                    <a:pt x="18923" y="6750"/>
                  </a:cubicBezTo>
                  <a:cubicBezTo>
                    <a:pt x="20262" y="6750"/>
                    <a:pt x="21600" y="5925"/>
                    <a:pt x="21600" y="4050"/>
                  </a:cubicBezTo>
                  <a:cubicBezTo>
                    <a:pt x="21600" y="2025"/>
                    <a:pt x="19108" y="0"/>
                    <a:pt x="14631" y="0"/>
                  </a:cubicBezTo>
                  <a:cubicBezTo>
                    <a:pt x="6831" y="0"/>
                    <a:pt x="4662" y="4875"/>
                    <a:pt x="4662" y="7013"/>
                  </a:cubicBezTo>
                  <a:cubicBezTo>
                    <a:pt x="4662" y="10650"/>
                    <a:pt x="9138" y="11475"/>
                    <a:pt x="10800" y="11738"/>
                  </a:cubicBezTo>
                  <a:cubicBezTo>
                    <a:pt x="13800" y="12150"/>
                    <a:pt x="16938" y="12675"/>
                    <a:pt x="16938" y="15375"/>
                  </a:cubicBezTo>
                  <a:cubicBezTo>
                    <a:pt x="16938" y="16612"/>
                    <a:pt x="15600" y="20512"/>
                    <a:pt x="8492" y="20512"/>
                  </a:cubicBezTo>
                  <a:cubicBezTo>
                    <a:pt x="7662" y="20512"/>
                    <a:pt x="3138" y="20512"/>
                    <a:pt x="1846" y="18075"/>
                  </a:cubicBezTo>
                  <a:cubicBezTo>
                    <a:pt x="3969" y="18225"/>
                    <a:pt x="5492" y="16875"/>
                    <a:pt x="5492" y="15525"/>
                  </a:cubicBezTo>
                  <a:cubicBezTo>
                    <a:pt x="5492" y="14437"/>
                    <a:pt x="4477" y="13913"/>
                    <a:pt x="3323" y="13913"/>
                  </a:cubicBezTo>
                  <a:cubicBezTo>
                    <a:pt x="1846" y="13913"/>
                    <a:pt x="0" y="14850"/>
                    <a:pt x="0" y="17025"/>
                  </a:cubicBezTo>
                  <a:cubicBezTo>
                    <a:pt x="0" y="19725"/>
                    <a:pt x="3323" y="21600"/>
                    <a:pt x="8492" y="21600"/>
                  </a:cubicBezTo>
                  <a:cubicBezTo>
                    <a:pt x="17954" y="21600"/>
                    <a:pt x="20262" y="15787"/>
                    <a:pt x="20262" y="13762"/>
                  </a:cubicBezTo>
                  <a:cubicBezTo>
                    <a:pt x="20262" y="12000"/>
                    <a:pt x="19108" y="10800"/>
                    <a:pt x="18462" y="10275"/>
                  </a:cubicBezTo>
                  <a:cubicBezTo>
                    <a:pt x="16800" y="8925"/>
                    <a:pt x="15138" y="8625"/>
                    <a:pt x="12462" y="8250"/>
                  </a:cubicBezTo>
                  <a:cubicBezTo>
                    <a:pt x="10477" y="7838"/>
                    <a:pt x="8123" y="7575"/>
                    <a:pt x="8123" y="5400"/>
                  </a:cubicBezTo>
                  <a:cubicBezTo>
                    <a:pt x="8123" y="3900"/>
                    <a:pt x="9462" y="1087"/>
                    <a:pt x="14631" y="1087"/>
                  </a:cubicBezTo>
                  <a:cubicBezTo>
                    <a:pt x="16108" y="1087"/>
                    <a:pt x="19108" y="1350"/>
                    <a:pt x="19938" y="3225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4" name="Shape"/>
            <p:cNvSpPr/>
            <p:nvPr/>
          </p:nvSpPr>
          <p:spPr>
            <a:xfrm>
              <a:off x="249237" y="36512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5" name="Shape"/>
            <p:cNvSpPr/>
            <p:nvPr/>
          </p:nvSpPr>
          <p:spPr>
            <a:xfrm>
              <a:off x="571499" y="298450"/>
              <a:ext cx="47281" cy="4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21"/>
                  </a:moveTo>
                  <a:cubicBezTo>
                    <a:pt x="21600" y="5045"/>
                    <a:pt x="17028" y="0"/>
                    <a:pt x="10721" y="0"/>
                  </a:cubicBezTo>
                  <a:cubicBezTo>
                    <a:pt x="5045" y="0"/>
                    <a:pt x="0" y="5045"/>
                    <a:pt x="0" y="10721"/>
                  </a:cubicBezTo>
                  <a:cubicBezTo>
                    <a:pt x="0" y="17028"/>
                    <a:pt x="5045" y="21600"/>
                    <a:pt x="10721" y="21600"/>
                  </a:cubicBezTo>
                  <a:cubicBezTo>
                    <a:pt x="17028" y="21600"/>
                    <a:pt x="21600" y="17028"/>
                    <a:pt x="21600" y="10721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6" name="Shape"/>
            <p:cNvSpPr/>
            <p:nvPr/>
          </p:nvSpPr>
          <p:spPr>
            <a:xfrm>
              <a:off x="804862" y="952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7" name="Shape"/>
            <p:cNvSpPr/>
            <p:nvPr/>
          </p:nvSpPr>
          <p:spPr>
            <a:xfrm>
              <a:off x="1001712" y="0"/>
              <a:ext cx="121882" cy="69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26" y="0"/>
                  </a:moveTo>
                  <a:lnTo>
                    <a:pt x="0" y="19200"/>
                  </a:lnTo>
                  <a:lnTo>
                    <a:pt x="1389" y="21600"/>
                  </a:lnTo>
                  <a:lnTo>
                    <a:pt x="10926" y="7418"/>
                  </a:lnTo>
                  <a:lnTo>
                    <a:pt x="20021" y="21600"/>
                  </a:lnTo>
                  <a:lnTo>
                    <a:pt x="21600" y="19200"/>
                  </a:lnTo>
                  <a:lnTo>
                    <a:pt x="10926" y="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8" name="Shape"/>
            <p:cNvSpPr/>
            <p:nvPr/>
          </p:nvSpPr>
          <p:spPr>
            <a:xfrm>
              <a:off x="962024" y="120650"/>
              <a:ext cx="206019" cy="321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3"/>
                  </a:cubicBezTo>
                  <a:cubicBezTo>
                    <a:pt x="3787" y="1300"/>
                    <a:pt x="4200" y="1300"/>
                    <a:pt x="4875" y="1300"/>
                  </a:cubicBezTo>
                  <a:cubicBezTo>
                    <a:pt x="7162" y="1300"/>
                    <a:pt x="7275" y="1469"/>
                    <a:pt x="7275" y="1830"/>
                  </a:cubicBezTo>
                  <a:lnTo>
                    <a:pt x="7162" y="2432"/>
                  </a:lnTo>
                  <a:lnTo>
                    <a:pt x="150" y="20035"/>
                  </a:lnTo>
                  <a:cubicBezTo>
                    <a:pt x="0" y="20468"/>
                    <a:pt x="0" y="20540"/>
                    <a:pt x="0" y="20733"/>
                  </a:cubicBezTo>
                  <a:cubicBezTo>
                    <a:pt x="0" y="21407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2"/>
                  </a:cubicBezTo>
                  <a:cubicBezTo>
                    <a:pt x="3225" y="20637"/>
                    <a:pt x="5400" y="15002"/>
                    <a:pt x="5662" y="14207"/>
                  </a:cubicBezTo>
                  <a:cubicBezTo>
                    <a:pt x="7275" y="14304"/>
                    <a:pt x="11212" y="14833"/>
                    <a:pt x="11212" y="16808"/>
                  </a:cubicBezTo>
                  <a:cubicBezTo>
                    <a:pt x="11212" y="17073"/>
                    <a:pt x="11212" y="17169"/>
                    <a:pt x="11063" y="17434"/>
                  </a:cubicBezTo>
                  <a:cubicBezTo>
                    <a:pt x="10950" y="17868"/>
                    <a:pt x="10950" y="18205"/>
                    <a:pt x="10950" y="18542"/>
                  </a:cubicBezTo>
                  <a:cubicBezTo>
                    <a:pt x="10950" y="20372"/>
                    <a:pt x="12825" y="21600"/>
                    <a:pt x="15262" y="21600"/>
                  </a:cubicBezTo>
                  <a:cubicBezTo>
                    <a:pt x="16725" y="21600"/>
                    <a:pt x="17963" y="21070"/>
                    <a:pt x="19050" y="19938"/>
                  </a:cubicBezTo>
                  <a:cubicBezTo>
                    <a:pt x="20250" y="18638"/>
                    <a:pt x="20775" y="16904"/>
                    <a:pt x="20775" y="16808"/>
                  </a:cubicBezTo>
                  <a:cubicBezTo>
                    <a:pt x="20775" y="16567"/>
                    <a:pt x="20400" y="16567"/>
                    <a:pt x="20250" y="16567"/>
                  </a:cubicBezTo>
                  <a:cubicBezTo>
                    <a:pt x="19725" y="16567"/>
                    <a:pt x="19725" y="16639"/>
                    <a:pt x="19575" y="17073"/>
                  </a:cubicBezTo>
                  <a:cubicBezTo>
                    <a:pt x="18638" y="19336"/>
                    <a:pt x="17400" y="20902"/>
                    <a:pt x="15375" y="20902"/>
                  </a:cubicBezTo>
                  <a:cubicBezTo>
                    <a:pt x="14437" y="20902"/>
                    <a:pt x="13913" y="20540"/>
                    <a:pt x="13913" y="19433"/>
                  </a:cubicBezTo>
                  <a:cubicBezTo>
                    <a:pt x="13913" y="18903"/>
                    <a:pt x="14025" y="18205"/>
                    <a:pt x="14175" y="17771"/>
                  </a:cubicBezTo>
                  <a:cubicBezTo>
                    <a:pt x="14437" y="17241"/>
                    <a:pt x="14437" y="17073"/>
                    <a:pt x="14437" y="16808"/>
                  </a:cubicBezTo>
                  <a:cubicBezTo>
                    <a:pt x="14437" y="14833"/>
                    <a:pt x="11475" y="13967"/>
                    <a:pt x="7275" y="13605"/>
                  </a:cubicBezTo>
                  <a:cubicBezTo>
                    <a:pt x="8775" y="13003"/>
                    <a:pt x="10387" y="12040"/>
                    <a:pt x="11475" y="11366"/>
                  </a:cubicBezTo>
                  <a:cubicBezTo>
                    <a:pt x="13762" y="9704"/>
                    <a:pt x="15937" y="8404"/>
                    <a:pt x="18225" y="8404"/>
                  </a:cubicBezTo>
                  <a:cubicBezTo>
                    <a:pt x="18638" y="8404"/>
                    <a:pt x="18638" y="8404"/>
                    <a:pt x="18750" y="8404"/>
                  </a:cubicBezTo>
                  <a:cubicBezTo>
                    <a:pt x="19313" y="8500"/>
                    <a:pt x="19313" y="8500"/>
                    <a:pt x="19725" y="8669"/>
                  </a:cubicBezTo>
                  <a:cubicBezTo>
                    <a:pt x="19837" y="8669"/>
                    <a:pt x="19837" y="8765"/>
                    <a:pt x="19837" y="8765"/>
                  </a:cubicBezTo>
                  <a:cubicBezTo>
                    <a:pt x="17700" y="8837"/>
                    <a:pt x="17138" y="10066"/>
                    <a:pt x="17138" y="10403"/>
                  </a:cubicBezTo>
                  <a:cubicBezTo>
                    <a:pt x="17138" y="10932"/>
                    <a:pt x="17700" y="11534"/>
                    <a:pt x="19050" y="11534"/>
                  </a:cubicBezTo>
                  <a:cubicBezTo>
                    <a:pt x="20250" y="11534"/>
                    <a:pt x="21600" y="10836"/>
                    <a:pt x="21600" y="9632"/>
                  </a:cubicBezTo>
                  <a:cubicBezTo>
                    <a:pt x="21600" y="8765"/>
                    <a:pt x="20512" y="7706"/>
                    <a:pt x="18375" y="7706"/>
                  </a:cubicBezTo>
                  <a:cubicBezTo>
                    <a:pt x="17025" y="7706"/>
                    <a:pt x="14850" y="7971"/>
                    <a:pt x="11475" y="10403"/>
                  </a:cubicBezTo>
                  <a:cubicBezTo>
                    <a:pt x="9862" y="11534"/>
                    <a:pt x="7950" y="12738"/>
                    <a:pt x="6075" y="13268"/>
                  </a:cubicBezTo>
                  <a:lnTo>
                    <a:pt x="11063" y="33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9" name="Shape"/>
            <p:cNvSpPr/>
            <p:nvPr/>
          </p:nvSpPr>
          <p:spPr>
            <a:xfrm>
              <a:off x="1355724" y="212725"/>
              <a:ext cx="220306" cy="2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70" y="9529"/>
                  </a:moveTo>
                  <a:lnTo>
                    <a:pt x="1894" y="635"/>
                  </a:lnTo>
                  <a:cubicBezTo>
                    <a:pt x="1403" y="141"/>
                    <a:pt x="1262" y="0"/>
                    <a:pt x="877" y="0"/>
                  </a:cubicBezTo>
                  <a:cubicBezTo>
                    <a:pt x="491" y="0"/>
                    <a:pt x="0" y="388"/>
                    <a:pt x="0" y="882"/>
                  </a:cubicBezTo>
                  <a:cubicBezTo>
                    <a:pt x="0" y="1271"/>
                    <a:pt x="140" y="1271"/>
                    <a:pt x="631" y="1765"/>
                  </a:cubicBezTo>
                  <a:lnTo>
                    <a:pt x="9468" y="10800"/>
                  </a:lnTo>
                  <a:lnTo>
                    <a:pt x="631" y="19835"/>
                  </a:lnTo>
                  <a:cubicBezTo>
                    <a:pt x="140" y="20329"/>
                    <a:pt x="0" y="20471"/>
                    <a:pt x="0" y="20718"/>
                  </a:cubicBezTo>
                  <a:cubicBezTo>
                    <a:pt x="0" y="21212"/>
                    <a:pt x="491" y="21600"/>
                    <a:pt x="877" y="21600"/>
                  </a:cubicBezTo>
                  <a:cubicBezTo>
                    <a:pt x="1262" y="21600"/>
                    <a:pt x="1403" y="21600"/>
                    <a:pt x="1894" y="20965"/>
                  </a:cubicBezTo>
                  <a:lnTo>
                    <a:pt x="10730" y="12071"/>
                  </a:lnTo>
                  <a:lnTo>
                    <a:pt x="19952" y="21353"/>
                  </a:lnTo>
                  <a:cubicBezTo>
                    <a:pt x="20057" y="21459"/>
                    <a:pt x="20443" y="21600"/>
                    <a:pt x="20688" y="21600"/>
                  </a:cubicBezTo>
                  <a:cubicBezTo>
                    <a:pt x="21214" y="21600"/>
                    <a:pt x="21600" y="21212"/>
                    <a:pt x="21600" y="20718"/>
                  </a:cubicBezTo>
                  <a:cubicBezTo>
                    <a:pt x="21600" y="20718"/>
                    <a:pt x="21600" y="20471"/>
                    <a:pt x="21460" y="20188"/>
                  </a:cubicBezTo>
                  <a:cubicBezTo>
                    <a:pt x="21319" y="20188"/>
                    <a:pt x="14271" y="13094"/>
                    <a:pt x="11992" y="10800"/>
                  </a:cubicBezTo>
                  <a:lnTo>
                    <a:pt x="20197" y="2682"/>
                  </a:lnTo>
                  <a:cubicBezTo>
                    <a:pt x="20443" y="2294"/>
                    <a:pt x="21074" y="1765"/>
                    <a:pt x="21319" y="1518"/>
                  </a:cubicBezTo>
                  <a:cubicBezTo>
                    <a:pt x="21319" y="1412"/>
                    <a:pt x="21600" y="1271"/>
                    <a:pt x="21600" y="882"/>
                  </a:cubicBezTo>
                  <a:cubicBezTo>
                    <a:pt x="21600" y="388"/>
                    <a:pt x="21214" y="0"/>
                    <a:pt x="20688" y="0"/>
                  </a:cubicBezTo>
                  <a:cubicBezTo>
                    <a:pt x="20338" y="0"/>
                    <a:pt x="20057" y="141"/>
                    <a:pt x="19706" y="635"/>
                  </a:cubicBezTo>
                  <a:lnTo>
                    <a:pt x="10870" y="952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0" name="Shape"/>
            <p:cNvSpPr/>
            <p:nvPr/>
          </p:nvSpPr>
          <p:spPr>
            <a:xfrm>
              <a:off x="1830387" y="112712"/>
              <a:ext cx="201257" cy="9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6" y="12741"/>
                  </a:moveTo>
                  <a:cubicBezTo>
                    <a:pt x="16668" y="14259"/>
                    <a:pt x="14986" y="17297"/>
                    <a:pt x="14986" y="19153"/>
                  </a:cubicBezTo>
                  <a:cubicBezTo>
                    <a:pt x="14986" y="20334"/>
                    <a:pt x="15560" y="21600"/>
                    <a:pt x="15980" y="21600"/>
                  </a:cubicBezTo>
                  <a:cubicBezTo>
                    <a:pt x="16362" y="21600"/>
                    <a:pt x="16668" y="20672"/>
                    <a:pt x="16936" y="20081"/>
                  </a:cubicBezTo>
                  <a:cubicBezTo>
                    <a:pt x="17471" y="18563"/>
                    <a:pt x="18580" y="15525"/>
                    <a:pt x="20797" y="13078"/>
                  </a:cubicBezTo>
                  <a:cubicBezTo>
                    <a:pt x="21065" y="12487"/>
                    <a:pt x="21600" y="12150"/>
                    <a:pt x="21600" y="10631"/>
                  </a:cubicBezTo>
                  <a:cubicBezTo>
                    <a:pt x="21600" y="9703"/>
                    <a:pt x="21179" y="9113"/>
                    <a:pt x="20912" y="8522"/>
                  </a:cubicBezTo>
                  <a:cubicBezTo>
                    <a:pt x="19803" y="7003"/>
                    <a:pt x="19268" y="4894"/>
                    <a:pt x="18847" y="2447"/>
                  </a:cubicBezTo>
                  <a:cubicBezTo>
                    <a:pt x="18847" y="1519"/>
                    <a:pt x="18580" y="0"/>
                    <a:pt x="17892" y="0"/>
                  </a:cubicBezTo>
                  <a:cubicBezTo>
                    <a:pt x="17204" y="0"/>
                    <a:pt x="16936" y="1519"/>
                    <a:pt x="16936" y="2109"/>
                  </a:cubicBezTo>
                  <a:cubicBezTo>
                    <a:pt x="16936" y="2700"/>
                    <a:pt x="17356" y="6413"/>
                    <a:pt x="18159" y="8522"/>
                  </a:cubicBezTo>
                  <a:lnTo>
                    <a:pt x="1644" y="8522"/>
                  </a:lnTo>
                  <a:cubicBezTo>
                    <a:pt x="841" y="8522"/>
                    <a:pt x="0" y="8522"/>
                    <a:pt x="0" y="10631"/>
                  </a:cubicBezTo>
                  <a:cubicBezTo>
                    <a:pt x="0" y="12741"/>
                    <a:pt x="841" y="12741"/>
                    <a:pt x="1644" y="12741"/>
                  </a:cubicBezTo>
                  <a:lnTo>
                    <a:pt x="17356" y="12741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1" name="Shape"/>
            <p:cNvSpPr/>
            <p:nvPr/>
          </p:nvSpPr>
          <p:spPr>
            <a:xfrm>
              <a:off x="1728787" y="236537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2" name="Shape"/>
            <p:cNvSpPr/>
            <p:nvPr/>
          </p:nvSpPr>
          <p:spPr>
            <a:xfrm>
              <a:off x="1995487" y="2841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3" name="Shape"/>
            <p:cNvSpPr/>
            <p:nvPr/>
          </p:nvSpPr>
          <p:spPr>
            <a:xfrm>
              <a:off x="2305050" y="952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35" name="Sivers function and Collins function can give rise to Single Spin Asymmetries in scattering processes. For instance in Semi Inclusive Deep Inelastic process"/>
          <p:cNvSpPr txBox="1"/>
          <p:nvPr/>
        </p:nvSpPr>
        <p:spPr>
          <a:xfrm>
            <a:off x="628650" y="5283200"/>
            <a:ext cx="6829425" cy="1508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 sz="2800"/>
            </a:lvl1pPr>
          </a:lstStyle>
          <a:p>
            <a:r>
              <a:t>Sivers function and Collins function can give rise to Single Spin Asymmetries in scattering processes. For instance in Semi Inclusive Deep Inelastic process </a:t>
            </a:r>
          </a:p>
        </p:txBody>
      </p:sp>
      <p:pic>
        <p:nvPicPr>
          <p:cNvPr id="73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5" y="5221287"/>
            <a:ext cx="3902075" cy="264795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5" name="Group"/>
          <p:cNvGrpSpPr/>
          <p:nvPr/>
        </p:nvGrpSpPr>
        <p:grpSpPr>
          <a:xfrm>
            <a:off x="7845425" y="4843462"/>
            <a:ext cx="2003066" cy="329843"/>
            <a:chOff x="0" y="0"/>
            <a:chExt cx="2003065" cy="329842"/>
          </a:xfrm>
        </p:grpSpPr>
        <p:sp>
          <p:nvSpPr>
            <p:cNvPr id="737" name="Shape"/>
            <p:cNvSpPr/>
            <p:nvPr/>
          </p:nvSpPr>
          <p:spPr>
            <a:xfrm>
              <a:off x="0" y="0"/>
              <a:ext cx="2003066" cy="323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8" name="Shape"/>
            <p:cNvSpPr/>
            <p:nvPr/>
          </p:nvSpPr>
          <p:spPr>
            <a:xfrm>
              <a:off x="4762" y="39687"/>
              <a:ext cx="156806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6" y="18267"/>
                  </a:moveTo>
                  <a:cubicBezTo>
                    <a:pt x="148" y="18347"/>
                    <a:pt x="0" y="18453"/>
                    <a:pt x="0" y="18533"/>
                  </a:cubicBezTo>
                  <a:cubicBezTo>
                    <a:pt x="0" y="18693"/>
                    <a:pt x="296" y="18960"/>
                    <a:pt x="641" y="18960"/>
                  </a:cubicBezTo>
                  <a:cubicBezTo>
                    <a:pt x="937" y="18960"/>
                    <a:pt x="1085" y="18880"/>
                    <a:pt x="2663" y="18000"/>
                  </a:cubicBezTo>
                  <a:cubicBezTo>
                    <a:pt x="3156" y="17840"/>
                    <a:pt x="4241" y="17253"/>
                    <a:pt x="4734" y="16987"/>
                  </a:cubicBezTo>
                  <a:cubicBezTo>
                    <a:pt x="5227" y="19387"/>
                    <a:pt x="6953" y="21600"/>
                    <a:pt x="10899" y="21600"/>
                  </a:cubicBezTo>
                  <a:cubicBezTo>
                    <a:pt x="13266" y="21600"/>
                    <a:pt x="15140" y="20907"/>
                    <a:pt x="16274" y="20480"/>
                  </a:cubicBezTo>
                  <a:cubicBezTo>
                    <a:pt x="17063" y="20160"/>
                    <a:pt x="19726" y="18960"/>
                    <a:pt x="19726" y="18693"/>
                  </a:cubicBezTo>
                  <a:cubicBezTo>
                    <a:pt x="19726" y="18613"/>
                    <a:pt x="19578" y="18347"/>
                    <a:pt x="19085" y="18347"/>
                  </a:cubicBezTo>
                  <a:cubicBezTo>
                    <a:pt x="18937" y="18347"/>
                    <a:pt x="18789" y="18347"/>
                    <a:pt x="18296" y="18613"/>
                  </a:cubicBezTo>
                  <a:cubicBezTo>
                    <a:pt x="14696" y="20480"/>
                    <a:pt x="12625" y="20907"/>
                    <a:pt x="11047" y="20907"/>
                  </a:cubicBezTo>
                  <a:cubicBezTo>
                    <a:pt x="8532" y="20907"/>
                    <a:pt x="7742" y="19387"/>
                    <a:pt x="7742" y="16987"/>
                  </a:cubicBezTo>
                  <a:cubicBezTo>
                    <a:pt x="7742" y="16827"/>
                    <a:pt x="7742" y="15440"/>
                    <a:pt x="7890" y="15280"/>
                  </a:cubicBezTo>
                  <a:cubicBezTo>
                    <a:pt x="8038" y="15200"/>
                    <a:pt x="8038" y="15120"/>
                    <a:pt x="9173" y="14507"/>
                  </a:cubicBezTo>
                  <a:cubicBezTo>
                    <a:pt x="13710" y="12133"/>
                    <a:pt x="21600" y="7013"/>
                    <a:pt x="21600" y="2400"/>
                  </a:cubicBezTo>
                  <a:cubicBezTo>
                    <a:pt x="21600" y="1867"/>
                    <a:pt x="21600" y="0"/>
                    <a:pt x="18296" y="0"/>
                  </a:cubicBezTo>
                  <a:cubicBezTo>
                    <a:pt x="13710" y="0"/>
                    <a:pt x="9616" y="4960"/>
                    <a:pt x="8975" y="5627"/>
                  </a:cubicBezTo>
                  <a:cubicBezTo>
                    <a:pt x="6312" y="8960"/>
                    <a:pt x="4586" y="12453"/>
                    <a:pt x="4586" y="16053"/>
                  </a:cubicBezTo>
                  <a:lnTo>
                    <a:pt x="296" y="18267"/>
                  </a:lnTo>
                  <a:close/>
                  <a:moveTo>
                    <a:pt x="8186" y="14000"/>
                  </a:moveTo>
                  <a:cubicBezTo>
                    <a:pt x="8384" y="13733"/>
                    <a:pt x="10751" y="7013"/>
                    <a:pt x="13907" y="3493"/>
                  </a:cubicBezTo>
                  <a:cubicBezTo>
                    <a:pt x="15485" y="1867"/>
                    <a:pt x="16570" y="693"/>
                    <a:pt x="18296" y="693"/>
                  </a:cubicBezTo>
                  <a:cubicBezTo>
                    <a:pt x="20367" y="693"/>
                    <a:pt x="20367" y="1707"/>
                    <a:pt x="20367" y="2213"/>
                  </a:cubicBezTo>
                  <a:cubicBezTo>
                    <a:pt x="20367" y="7253"/>
                    <a:pt x="10899" y="12560"/>
                    <a:pt x="8186" y="14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9" name="Shape"/>
            <p:cNvSpPr/>
            <p:nvPr/>
          </p:nvSpPr>
          <p:spPr>
            <a:xfrm>
              <a:off x="184150" y="47625"/>
              <a:ext cx="288568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86" y="11639"/>
                  </a:moveTo>
                  <a:lnTo>
                    <a:pt x="13132" y="11639"/>
                  </a:lnTo>
                  <a:cubicBezTo>
                    <a:pt x="17419" y="11639"/>
                    <a:pt x="21600" y="8338"/>
                    <a:pt x="21600" y="4756"/>
                  </a:cubicBezTo>
                  <a:cubicBezTo>
                    <a:pt x="21600" y="2322"/>
                    <a:pt x="19644" y="0"/>
                    <a:pt x="15597" y="0"/>
                  </a:cubicBezTo>
                  <a:lnTo>
                    <a:pt x="5842" y="0"/>
                  </a:lnTo>
                  <a:cubicBezTo>
                    <a:pt x="5226" y="0"/>
                    <a:pt x="4985" y="0"/>
                    <a:pt x="4985" y="616"/>
                  </a:cubicBezTo>
                  <a:cubicBezTo>
                    <a:pt x="4985" y="979"/>
                    <a:pt x="5226" y="979"/>
                    <a:pt x="5842" y="979"/>
                  </a:cubicBezTo>
                  <a:cubicBezTo>
                    <a:pt x="6164" y="979"/>
                    <a:pt x="6780" y="979"/>
                    <a:pt x="7129" y="1063"/>
                  </a:cubicBezTo>
                  <a:cubicBezTo>
                    <a:pt x="7638" y="1063"/>
                    <a:pt x="7799" y="1175"/>
                    <a:pt x="7799" y="1511"/>
                  </a:cubicBezTo>
                  <a:cubicBezTo>
                    <a:pt x="7799" y="1707"/>
                    <a:pt x="7718" y="1791"/>
                    <a:pt x="7638" y="2154"/>
                  </a:cubicBezTo>
                  <a:lnTo>
                    <a:pt x="3591" y="19166"/>
                  </a:lnTo>
                  <a:cubicBezTo>
                    <a:pt x="3269" y="20341"/>
                    <a:pt x="3269" y="20593"/>
                    <a:pt x="858" y="20593"/>
                  </a:cubicBezTo>
                  <a:cubicBezTo>
                    <a:pt x="348" y="20593"/>
                    <a:pt x="0" y="20593"/>
                    <a:pt x="0" y="21236"/>
                  </a:cubicBezTo>
                  <a:cubicBezTo>
                    <a:pt x="0" y="21600"/>
                    <a:pt x="348" y="21600"/>
                    <a:pt x="429" y="21600"/>
                  </a:cubicBezTo>
                  <a:cubicBezTo>
                    <a:pt x="1286" y="21600"/>
                    <a:pt x="3430" y="21488"/>
                    <a:pt x="4288" y="21488"/>
                  </a:cubicBezTo>
                  <a:cubicBezTo>
                    <a:pt x="4985" y="21488"/>
                    <a:pt x="5574" y="21488"/>
                    <a:pt x="6271" y="21488"/>
                  </a:cubicBezTo>
                  <a:cubicBezTo>
                    <a:pt x="6861" y="21488"/>
                    <a:pt x="7557" y="21600"/>
                    <a:pt x="8227" y="21600"/>
                  </a:cubicBezTo>
                  <a:cubicBezTo>
                    <a:pt x="8415" y="21600"/>
                    <a:pt x="8844" y="21600"/>
                    <a:pt x="8844" y="20956"/>
                  </a:cubicBezTo>
                  <a:cubicBezTo>
                    <a:pt x="8844" y="20593"/>
                    <a:pt x="8576" y="20593"/>
                    <a:pt x="7986" y="20593"/>
                  </a:cubicBezTo>
                  <a:cubicBezTo>
                    <a:pt x="6861" y="20593"/>
                    <a:pt x="6003" y="20593"/>
                    <a:pt x="6003" y="20061"/>
                  </a:cubicBezTo>
                  <a:cubicBezTo>
                    <a:pt x="6003" y="19893"/>
                    <a:pt x="6083" y="19697"/>
                    <a:pt x="6083" y="19530"/>
                  </a:cubicBezTo>
                  <a:lnTo>
                    <a:pt x="7986" y="11639"/>
                  </a:lnTo>
                  <a:close/>
                  <a:moveTo>
                    <a:pt x="10130" y="2154"/>
                  </a:moveTo>
                  <a:cubicBezTo>
                    <a:pt x="10371" y="1063"/>
                    <a:pt x="10452" y="979"/>
                    <a:pt x="11738" y="979"/>
                  </a:cubicBezTo>
                  <a:lnTo>
                    <a:pt x="14659" y="979"/>
                  </a:lnTo>
                  <a:cubicBezTo>
                    <a:pt x="17151" y="979"/>
                    <a:pt x="18786" y="1791"/>
                    <a:pt x="18786" y="4029"/>
                  </a:cubicBezTo>
                  <a:cubicBezTo>
                    <a:pt x="18786" y="5288"/>
                    <a:pt x="18170" y="7974"/>
                    <a:pt x="16991" y="9149"/>
                  </a:cubicBezTo>
                  <a:cubicBezTo>
                    <a:pt x="15517" y="10576"/>
                    <a:pt x="13641" y="10744"/>
                    <a:pt x="12354" y="10744"/>
                  </a:cubicBezTo>
                  <a:lnTo>
                    <a:pt x="8067" y="10744"/>
                  </a:lnTo>
                  <a:lnTo>
                    <a:pt x="10130" y="21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0" name="Shape"/>
            <p:cNvSpPr/>
            <p:nvPr/>
          </p:nvSpPr>
          <p:spPr>
            <a:xfrm>
              <a:off x="617537" y="119062"/>
              <a:ext cx="3584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0" y="11625"/>
                  </a:moveTo>
                  <a:cubicBezTo>
                    <a:pt x="17590" y="13385"/>
                    <a:pt x="16965" y="15146"/>
                    <a:pt x="16771" y="15622"/>
                  </a:cubicBezTo>
                  <a:cubicBezTo>
                    <a:pt x="15650" y="18556"/>
                    <a:pt x="15456" y="21123"/>
                    <a:pt x="15456" y="21123"/>
                  </a:cubicBezTo>
                  <a:cubicBezTo>
                    <a:pt x="15456" y="21600"/>
                    <a:pt x="15737" y="21600"/>
                    <a:pt x="15931" y="21600"/>
                  </a:cubicBezTo>
                  <a:cubicBezTo>
                    <a:pt x="16340" y="21600"/>
                    <a:pt x="16426" y="21600"/>
                    <a:pt x="16491" y="20793"/>
                  </a:cubicBezTo>
                  <a:cubicBezTo>
                    <a:pt x="17030" y="16796"/>
                    <a:pt x="18496" y="13275"/>
                    <a:pt x="21255" y="11405"/>
                  </a:cubicBezTo>
                  <a:cubicBezTo>
                    <a:pt x="21514" y="11148"/>
                    <a:pt x="21600" y="11148"/>
                    <a:pt x="21600" y="10818"/>
                  </a:cubicBezTo>
                  <a:cubicBezTo>
                    <a:pt x="21600" y="10562"/>
                    <a:pt x="21449" y="10452"/>
                    <a:pt x="21384" y="10342"/>
                  </a:cubicBezTo>
                  <a:cubicBezTo>
                    <a:pt x="20350" y="9645"/>
                    <a:pt x="17375" y="7628"/>
                    <a:pt x="16491" y="587"/>
                  </a:cubicBezTo>
                  <a:cubicBezTo>
                    <a:pt x="16426" y="110"/>
                    <a:pt x="16340" y="0"/>
                    <a:pt x="15931" y="0"/>
                  </a:cubicBezTo>
                  <a:cubicBezTo>
                    <a:pt x="15737" y="0"/>
                    <a:pt x="15456" y="0"/>
                    <a:pt x="15456" y="477"/>
                  </a:cubicBezTo>
                  <a:cubicBezTo>
                    <a:pt x="15456" y="587"/>
                    <a:pt x="15650" y="3154"/>
                    <a:pt x="16685" y="5978"/>
                  </a:cubicBezTo>
                  <a:cubicBezTo>
                    <a:pt x="17181" y="7151"/>
                    <a:pt x="17935" y="8691"/>
                    <a:pt x="18970" y="9975"/>
                  </a:cubicBezTo>
                  <a:lnTo>
                    <a:pt x="905" y="9975"/>
                  </a:lnTo>
                  <a:cubicBezTo>
                    <a:pt x="410" y="9975"/>
                    <a:pt x="0" y="9975"/>
                    <a:pt x="0" y="10818"/>
                  </a:cubicBezTo>
                  <a:cubicBezTo>
                    <a:pt x="0" y="11625"/>
                    <a:pt x="410" y="11625"/>
                    <a:pt x="905" y="11625"/>
                  </a:cubicBezTo>
                  <a:lnTo>
                    <a:pt x="18970" y="1162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1" name="Shape"/>
            <p:cNvSpPr/>
            <p:nvPr/>
          </p:nvSpPr>
          <p:spPr>
            <a:xfrm>
              <a:off x="1116012" y="39687"/>
              <a:ext cx="156806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6" y="18267"/>
                  </a:moveTo>
                  <a:cubicBezTo>
                    <a:pt x="148" y="18347"/>
                    <a:pt x="0" y="18453"/>
                    <a:pt x="0" y="18533"/>
                  </a:cubicBezTo>
                  <a:cubicBezTo>
                    <a:pt x="0" y="18693"/>
                    <a:pt x="296" y="18960"/>
                    <a:pt x="641" y="18960"/>
                  </a:cubicBezTo>
                  <a:cubicBezTo>
                    <a:pt x="937" y="18960"/>
                    <a:pt x="1085" y="18880"/>
                    <a:pt x="2663" y="18000"/>
                  </a:cubicBezTo>
                  <a:cubicBezTo>
                    <a:pt x="3156" y="17840"/>
                    <a:pt x="4241" y="17253"/>
                    <a:pt x="4734" y="16987"/>
                  </a:cubicBezTo>
                  <a:cubicBezTo>
                    <a:pt x="5227" y="19387"/>
                    <a:pt x="6953" y="21600"/>
                    <a:pt x="10899" y="21600"/>
                  </a:cubicBezTo>
                  <a:cubicBezTo>
                    <a:pt x="13266" y="21600"/>
                    <a:pt x="15140" y="20907"/>
                    <a:pt x="16274" y="20480"/>
                  </a:cubicBezTo>
                  <a:cubicBezTo>
                    <a:pt x="17063" y="20160"/>
                    <a:pt x="19726" y="18960"/>
                    <a:pt x="19726" y="18693"/>
                  </a:cubicBezTo>
                  <a:cubicBezTo>
                    <a:pt x="19726" y="18613"/>
                    <a:pt x="19578" y="18347"/>
                    <a:pt x="19085" y="18347"/>
                  </a:cubicBezTo>
                  <a:cubicBezTo>
                    <a:pt x="18937" y="18347"/>
                    <a:pt x="18789" y="18347"/>
                    <a:pt x="18296" y="18613"/>
                  </a:cubicBezTo>
                  <a:cubicBezTo>
                    <a:pt x="14696" y="20480"/>
                    <a:pt x="12625" y="20907"/>
                    <a:pt x="11047" y="20907"/>
                  </a:cubicBezTo>
                  <a:cubicBezTo>
                    <a:pt x="8532" y="20907"/>
                    <a:pt x="7742" y="19387"/>
                    <a:pt x="7742" y="16987"/>
                  </a:cubicBezTo>
                  <a:cubicBezTo>
                    <a:pt x="7742" y="16827"/>
                    <a:pt x="7742" y="15440"/>
                    <a:pt x="7890" y="15280"/>
                  </a:cubicBezTo>
                  <a:cubicBezTo>
                    <a:pt x="8038" y="15200"/>
                    <a:pt x="8038" y="15120"/>
                    <a:pt x="9173" y="14507"/>
                  </a:cubicBezTo>
                  <a:cubicBezTo>
                    <a:pt x="13710" y="12133"/>
                    <a:pt x="21600" y="7013"/>
                    <a:pt x="21600" y="2400"/>
                  </a:cubicBezTo>
                  <a:cubicBezTo>
                    <a:pt x="21600" y="1867"/>
                    <a:pt x="21600" y="0"/>
                    <a:pt x="18296" y="0"/>
                  </a:cubicBezTo>
                  <a:cubicBezTo>
                    <a:pt x="13710" y="0"/>
                    <a:pt x="9616" y="4960"/>
                    <a:pt x="8975" y="5627"/>
                  </a:cubicBezTo>
                  <a:cubicBezTo>
                    <a:pt x="6312" y="8960"/>
                    <a:pt x="4586" y="12453"/>
                    <a:pt x="4586" y="16053"/>
                  </a:cubicBezTo>
                  <a:lnTo>
                    <a:pt x="296" y="18267"/>
                  </a:lnTo>
                  <a:close/>
                  <a:moveTo>
                    <a:pt x="8186" y="14000"/>
                  </a:moveTo>
                  <a:cubicBezTo>
                    <a:pt x="8384" y="13733"/>
                    <a:pt x="10751" y="7013"/>
                    <a:pt x="13907" y="3493"/>
                  </a:cubicBezTo>
                  <a:cubicBezTo>
                    <a:pt x="15485" y="1867"/>
                    <a:pt x="16570" y="693"/>
                    <a:pt x="18296" y="693"/>
                  </a:cubicBezTo>
                  <a:cubicBezTo>
                    <a:pt x="20367" y="693"/>
                    <a:pt x="20367" y="1707"/>
                    <a:pt x="20367" y="2213"/>
                  </a:cubicBezTo>
                  <a:cubicBezTo>
                    <a:pt x="20367" y="7253"/>
                    <a:pt x="10899" y="12560"/>
                    <a:pt x="8186" y="14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2" name="Shape"/>
            <p:cNvSpPr/>
            <p:nvPr/>
          </p:nvSpPr>
          <p:spPr>
            <a:xfrm>
              <a:off x="1293812" y="0"/>
              <a:ext cx="71087" cy="14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51" y="3688"/>
                  </a:moveTo>
                  <a:cubicBezTo>
                    <a:pt x="21600" y="2845"/>
                    <a:pt x="21600" y="2529"/>
                    <a:pt x="21600" y="2371"/>
                  </a:cubicBezTo>
                  <a:cubicBezTo>
                    <a:pt x="21600" y="1001"/>
                    <a:pt x="19141" y="0"/>
                    <a:pt x="16467" y="0"/>
                  </a:cubicBezTo>
                  <a:cubicBezTo>
                    <a:pt x="13046" y="0"/>
                    <a:pt x="12297" y="1370"/>
                    <a:pt x="11655" y="2002"/>
                  </a:cubicBezTo>
                  <a:lnTo>
                    <a:pt x="321" y="20072"/>
                  </a:lnTo>
                  <a:cubicBezTo>
                    <a:pt x="321" y="20230"/>
                    <a:pt x="0" y="20757"/>
                    <a:pt x="0" y="20757"/>
                  </a:cubicBezTo>
                  <a:cubicBezTo>
                    <a:pt x="0" y="21231"/>
                    <a:pt x="2780" y="21600"/>
                    <a:pt x="3422" y="21600"/>
                  </a:cubicBezTo>
                  <a:cubicBezTo>
                    <a:pt x="4063" y="21600"/>
                    <a:pt x="4063" y="21600"/>
                    <a:pt x="4812" y="20915"/>
                  </a:cubicBezTo>
                  <a:lnTo>
                    <a:pt x="20851" y="368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3" name="Shape"/>
            <p:cNvSpPr/>
            <p:nvPr/>
          </p:nvSpPr>
          <p:spPr>
            <a:xfrm>
              <a:off x="1403350" y="150812"/>
              <a:ext cx="218718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10" y="2900"/>
                  </a:moveTo>
                  <a:lnTo>
                    <a:pt x="14035" y="2900"/>
                  </a:lnTo>
                  <a:cubicBezTo>
                    <a:pt x="12656" y="10129"/>
                    <a:pt x="12338" y="12207"/>
                    <a:pt x="12338" y="15540"/>
                  </a:cubicBezTo>
                  <a:cubicBezTo>
                    <a:pt x="12338" y="16232"/>
                    <a:pt x="12338" y="17618"/>
                    <a:pt x="12656" y="19263"/>
                  </a:cubicBezTo>
                  <a:cubicBezTo>
                    <a:pt x="13116" y="21340"/>
                    <a:pt x="13469" y="21600"/>
                    <a:pt x="14141" y="21600"/>
                  </a:cubicBezTo>
                  <a:cubicBezTo>
                    <a:pt x="14918" y="21600"/>
                    <a:pt x="15732" y="20778"/>
                    <a:pt x="15732" y="19825"/>
                  </a:cubicBezTo>
                  <a:cubicBezTo>
                    <a:pt x="15732" y="19522"/>
                    <a:pt x="15732" y="19392"/>
                    <a:pt x="15484" y="18700"/>
                  </a:cubicBezTo>
                  <a:cubicBezTo>
                    <a:pt x="14353" y="15237"/>
                    <a:pt x="14353" y="12077"/>
                    <a:pt x="14353" y="10692"/>
                  </a:cubicBezTo>
                  <a:cubicBezTo>
                    <a:pt x="14353" y="8051"/>
                    <a:pt x="14600" y="5411"/>
                    <a:pt x="15060" y="2900"/>
                  </a:cubicBezTo>
                  <a:lnTo>
                    <a:pt x="19585" y="2900"/>
                  </a:lnTo>
                  <a:cubicBezTo>
                    <a:pt x="20151" y="2900"/>
                    <a:pt x="21600" y="2900"/>
                    <a:pt x="21600" y="1125"/>
                  </a:cubicBezTo>
                  <a:cubicBezTo>
                    <a:pt x="21600" y="0"/>
                    <a:pt x="20716" y="0"/>
                    <a:pt x="20009" y="0"/>
                  </a:cubicBezTo>
                  <a:lnTo>
                    <a:pt x="6575" y="0"/>
                  </a:lnTo>
                  <a:cubicBezTo>
                    <a:pt x="5656" y="0"/>
                    <a:pt x="4172" y="0"/>
                    <a:pt x="2475" y="2337"/>
                  </a:cubicBezTo>
                  <a:cubicBezTo>
                    <a:pt x="1025" y="4156"/>
                    <a:pt x="0" y="6493"/>
                    <a:pt x="0" y="6666"/>
                  </a:cubicBezTo>
                  <a:cubicBezTo>
                    <a:pt x="0" y="6796"/>
                    <a:pt x="0" y="7186"/>
                    <a:pt x="460" y="7186"/>
                  </a:cubicBezTo>
                  <a:cubicBezTo>
                    <a:pt x="778" y="7186"/>
                    <a:pt x="919" y="7056"/>
                    <a:pt x="1131" y="6666"/>
                  </a:cubicBezTo>
                  <a:cubicBezTo>
                    <a:pt x="3040" y="2900"/>
                    <a:pt x="5444" y="2900"/>
                    <a:pt x="6222" y="2900"/>
                  </a:cubicBezTo>
                  <a:lnTo>
                    <a:pt x="8484" y="2900"/>
                  </a:lnTo>
                  <a:cubicBezTo>
                    <a:pt x="7247" y="8744"/>
                    <a:pt x="5091" y="14674"/>
                    <a:pt x="3394" y="19133"/>
                  </a:cubicBezTo>
                  <a:cubicBezTo>
                    <a:pt x="3040" y="19955"/>
                    <a:pt x="3040" y="19955"/>
                    <a:pt x="3040" y="20388"/>
                  </a:cubicBezTo>
                  <a:cubicBezTo>
                    <a:pt x="3040" y="21340"/>
                    <a:pt x="3606" y="21600"/>
                    <a:pt x="4172" y="21600"/>
                  </a:cubicBezTo>
                  <a:cubicBezTo>
                    <a:pt x="5444" y="21600"/>
                    <a:pt x="5656" y="20215"/>
                    <a:pt x="6222" y="18440"/>
                  </a:cubicBezTo>
                  <a:cubicBezTo>
                    <a:pt x="6788" y="16232"/>
                    <a:pt x="6788" y="16059"/>
                    <a:pt x="7247" y="13722"/>
                  </a:cubicBezTo>
                  <a:lnTo>
                    <a:pt x="9510" y="29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4" name="Shape"/>
            <p:cNvSpPr/>
            <p:nvPr/>
          </p:nvSpPr>
          <p:spPr>
            <a:xfrm>
              <a:off x="1647825" y="47625"/>
              <a:ext cx="333018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8" y="8590"/>
                  </a:moveTo>
                  <a:lnTo>
                    <a:pt x="9791" y="2322"/>
                  </a:lnTo>
                  <a:cubicBezTo>
                    <a:pt x="9721" y="2070"/>
                    <a:pt x="9652" y="1959"/>
                    <a:pt x="9652" y="1875"/>
                  </a:cubicBezTo>
                  <a:cubicBezTo>
                    <a:pt x="9652" y="1707"/>
                    <a:pt x="10092" y="1063"/>
                    <a:pt x="11206" y="979"/>
                  </a:cubicBezTo>
                  <a:cubicBezTo>
                    <a:pt x="11438" y="979"/>
                    <a:pt x="11740" y="895"/>
                    <a:pt x="11740" y="364"/>
                  </a:cubicBezTo>
                  <a:cubicBezTo>
                    <a:pt x="11740" y="0"/>
                    <a:pt x="11438" y="0"/>
                    <a:pt x="11368" y="0"/>
                  </a:cubicBezTo>
                  <a:cubicBezTo>
                    <a:pt x="10255" y="0"/>
                    <a:pt x="9141" y="84"/>
                    <a:pt x="8027" y="84"/>
                  </a:cubicBezTo>
                  <a:cubicBezTo>
                    <a:pt x="7355" y="84"/>
                    <a:pt x="5800" y="0"/>
                    <a:pt x="5127" y="0"/>
                  </a:cubicBezTo>
                  <a:cubicBezTo>
                    <a:pt x="4965" y="0"/>
                    <a:pt x="4594" y="0"/>
                    <a:pt x="4594" y="616"/>
                  </a:cubicBezTo>
                  <a:cubicBezTo>
                    <a:pt x="4594" y="979"/>
                    <a:pt x="4895" y="979"/>
                    <a:pt x="5267" y="979"/>
                  </a:cubicBezTo>
                  <a:cubicBezTo>
                    <a:pt x="6821" y="979"/>
                    <a:pt x="6983" y="1259"/>
                    <a:pt x="7192" y="1959"/>
                  </a:cubicBezTo>
                  <a:lnTo>
                    <a:pt x="10324" y="10828"/>
                  </a:lnTo>
                  <a:lnTo>
                    <a:pt x="4756" y="17991"/>
                  </a:lnTo>
                  <a:lnTo>
                    <a:pt x="4455" y="18354"/>
                  </a:lnTo>
                  <a:cubicBezTo>
                    <a:pt x="3109" y="19977"/>
                    <a:pt x="1926" y="20509"/>
                    <a:pt x="603" y="20593"/>
                  </a:cubicBezTo>
                  <a:cubicBezTo>
                    <a:pt x="232" y="20593"/>
                    <a:pt x="0" y="20593"/>
                    <a:pt x="0" y="21236"/>
                  </a:cubicBezTo>
                  <a:cubicBezTo>
                    <a:pt x="0" y="21320"/>
                    <a:pt x="0" y="21600"/>
                    <a:pt x="371" y="21600"/>
                  </a:cubicBezTo>
                  <a:cubicBezTo>
                    <a:pt x="1114" y="21600"/>
                    <a:pt x="1995" y="21488"/>
                    <a:pt x="2831" y="21488"/>
                  </a:cubicBezTo>
                  <a:cubicBezTo>
                    <a:pt x="3782" y="21488"/>
                    <a:pt x="4826" y="21600"/>
                    <a:pt x="5707" y="21600"/>
                  </a:cubicBezTo>
                  <a:cubicBezTo>
                    <a:pt x="5870" y="21600"/>
                    <a:pt x="6241" y="21600"/>
                    <a:pt x="6241" y="20956"/>
                  </a:cubicBezTo>
                  <a:cubicBezTo>
                    <a:pt x="6241" y="20593"/>
                    <a:pt x="5939" y="20593"/>
                    <a:pt x="5870" y="20593"/>
                  </a:cubicBezTo>
                  <a:cubicBezTo>
                    <a:pt x="5638" y="20593"/>
                    <a:pt x="4826" y="20509"/>
                    <a:pt x="4826" y="19613"/>
                  </a:cubicBezTo>
                  <a:cubicBezTo>
                    <a:pt x="4826" y="19166"/>
                    <a:pt x="5267" y="18634"/>
                    <a:pt x="5568" y="18187"/>
                  </a:cubicBezTo>
                  <a:lnTo>
                    <a:pt x="8236" y="14773"/>
                  </a:lnTo>
                  <a:lnTo>
                    <a:pt x="10533" y="11723"/>
                  </a:lnTo>
                  <a:lnTo>
                    <a:pt x="13224" y="19250"/>
                  </a:lnTo>
                  <a:cubicBezTo>
                    <a:pt x="13364" y="19613"/>
                    <a:pt x="13364" y="19613"/>
                    <a:pt x="13364" y="19697"/>
                  </a:cubicBezTo>
                  <a:cubicBezTo>
                    <a:pt x="13364" y="19977"/>
                    <a:pt x="12853" y="20509"/>
                    <a:pt x="11809" y="20593"/>
                  </a:cubicBezTo>
                  <a:cubicBezTo>
                    <a:pt x="11577" y="20593"/>
                    <a:pt x="11276" y="20705"/>
                    <a:pt x="11276" y="21236"/>
                  </a:cubicBezTo>
                  <a:cubicBezTo>
                    <a:pt x="11276" y="21600"/>
                    <a:pt x="11577" y="21600"/>
                    <a:pt x="11740" y="21600"/>
                  </a:cubicBezTo>
                  <a:cubicBezTo>
                    <a:pt x="12482" y="21600"/>
                    <a:pt x="14245" y="21488"/>
                    <a:pt x="14988" y="21488"/>
                  </a:cubicBezTo>
                  <a:cubicBezTo>
                    <a:pt x="15661" y="21488"/>
                    <a:pt x="17215" y="21600"/>
                    <a:pt x="17888" y="21600"/>
                  </a:cubicBezTo>
                  <a:cubicBezTo>
                    <a:pt x="18120" y="21600"/>
                    <a:pt x="18421" y="21600"/>
                    <a:pt x="18421" y="20956"/>
                  </a:cubicBezTo>
                  <a:cubicBezTo>
                    <a:pt x="18421" y="20593"/>
                    <a:pt x="18120" y="20593"/>
                    <a:pt x="17957" y="20593"/>
                  </a:cubicBezTo>
                  <a:cubicBezTo>
                    <a:pt x="16194" y="20593"/>
                    <a:pt x="16101" y="20509"/>
                    <a:pt x="15661" y="19250"/>
                  </a:cubicBezTo>
                  <a:cubicBezTo>
                    <a:pt x="14617" y="16312"/>
                    <a:pt x="12923" y="11388"/>
                    <a:pt x="12320" y="9485"/>
                  </a:cubicBezTo>
                  <a:cubicBezTo>
                    <a:pt x="14106" y="7247"/>
                    <a:pt x="16844" y="3497"/>
                    <a:pt x="17679" y="2602"/>
                  </a:cubicBezTo>
                  <a:cubicBezTo>
                    <a:pt x="18421" y="1791"/>
                    <a:pt x="19442" y="1063"/>
                    <a:pt x="21020" y="979"/>
                  </a:cubicBezTo>
                  <a:cubicBezTo>
                    <a:pt x="21298" y="979"/>
                    <a:pt x="21600" y="979"/>
                    <a:pt x="21600" y="364"/>
                  </a:cubicBezTo>
                  <a:cubicBezTo>
                    <a:pt x="21600" y="364"/>
                    <a:pt x="21600" y="0"/>
                    <a:pt x="21229" y="0"/>
                  </a:cubicBezTo>
                  <a:cubicBezTo>
                    <a:pt x="20417" y="0"/>
                    <a:pt x="19605" y="84"/>
                    <a:pt x="18793" y="84"/>
                  </a:cubicBezTo>
                  <a:cubicBezTo>
                    <a:pt x="17818" y="84"/>
                    <a:pt x="16774" y="0"/>
                    <a:pt x="15893" y="0"/>
                  </a:cubicBezTo>
                  <a:cubicBezTo>
                    <a:pt x="15730" y="0"/>
                    <a:pt x="15359" y="0"/>
                    <a:pt x="15359" y="616"/>
                  </a:cubicBezTo>
                  <a:cubicBezTo>
                    <a:pt x="15359" y="895"/>
                    <a:pt x="15521" y="979"/>
                    <a:pt x="15661" y="979"/>
                  </a:cubicBezTo>
                  <a:cubicBezTo>
                    <a:pt x="15893" y="979"/>
                    <a:pt x="16705" y="1063"/>
                    <a:pt x="16705" y="1959"/>
                  </a:cubicBezTo>
                  <a:cubicBezTo>
                    <a:pt x="16705" y="2406"/>
                    <a:pt x="16403" y="2770"/>
                    <a:pt x="16264" y="3134"/>
                  </a:cubicBezTo>
                  <a:lnTo>
                    <a:pt x="12018" y="859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791" name="Group"/>
          <p:cNvGrpSpPr/>
          <p:nvPr/>
        </p:nvGrpSpPr>
        <p:grpSpPr>
          <a:xfrm>
            <a:off x="609600" y="8032750"/>
            <a:ext cx="10546990" cy="464779"/>
            <a:chOff x="0" y="0"/>
            <a:chExt cx="10546989" cy="464778"/>
          </a:xfrm>
        </p:grpSpPr>
        <p:sp>
          <p:nvSpPr>
            <p:cNvPr id="746" name="Shape"/>
            <p:cNvSpPr/>
            <p:nvPr/>
          </p:nvSpPr>
          <p:spPr>
            <a:xfrm>
              <a:off x="0" y="0"/>
              <a:ext cx="10546990" cy="463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7" name="Shape"/>
            <p:cNvSpPr/>
            <p:nvPr/>
          </p:nvSpPr>
          <p:spPr>
            <a:xfrm>
              <a:off x="15874" y="82550"/>
              <a:ext cx="191732" cy="285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2"/>
                  </a:moveTo>
                  <a:cubicBezTo>
                    <a:pt x="21600" y="352"/>
                    <a:pt x="21600" y="0"/>
                    <a:pt x="21078" y="0"/>
                  </a:cubicBezTo>
                  <a:cubicBezTo>
                    <a:pt x="20315" y="0"/>
                    <a:pt x="16059" y="271"/>
                    <a:pt x="15297" y="352"/>
                  </a:cubicBezTo>
                  <a:cubicBezTo>
                    <a:pt x="14895" y="352"/>
                    <a:pt x="14654" y="515"/>
                    <a:pt x="14654" y="949"/>
                  </a:cubicBezTo>
                  <a:cubicBezTo>
                    <a:pt x="14654" y="1301"/>
                    <a:pt x="15016" y="1301"/>
                    <a:pt x="15658" y="1301"/>
                  </a:cubicBezTo>
                  <a:cubicBezTo>
                    <a:pt x="17866" y="1301"/>
                    <a:pt x="17987" y="1463"/>
                    <a:pt x="17987" y="1816"/>
                  </a:cubicBezTo>
                  <a:lnTo>
                    <a:pt x="17866" y="2439"/>
                  </a:lnTo>
                  <a:lnTo>
                    <a:pt x="15176" y="9702"/>
                  </a:lnTo>
                  <a:cubicBezTo>
                    <a:pt x="14253" y="8510"/>
                    <a:pt x="12968" y="7724"/>
                    <a:pt x="10920" y="7724"/>
                  </a:cubicBezTo>
                  <a:cubicBezTo>
                    <a:pt x="5661" y="7724"/>
                    <a:pt x="0" y="12223"/>
                    <a:pt x="0" y="16640"/>
                  </a:cubicBezTo>
                  <a:cubicBezTo>
                    <a:pt x="0" y="19513"/>
                    <a:pt x="2449" y="21600"/>
                    <a:pt x="6022" y="21600"/>
                  </a:cubicBezTo>
                  <a:cubicBezTo>
                    <a:pt x="6946" y="21600"/>
                    <a:pt x="9234" y="21410"/>
                    <a:pt x="11964" y="19242"/>
                  </a:cubicBezTo>
                  <a:cubicBezTo>
                    <a:pt x="12326" y="20543"/>
                    <a:pt x="13891" y="21600"/>
                    <a:pt x="16059" y="21600"/>
                  </a:cubicBezTo>
                  <a:cubicBezTo>
                    <a:pt x="17746" y="21600"/>
                    <a:pt x="18749" y="20895"/>
                    <a:pt x="19392" y="19865"/>
                  </a:cubicBezTo>
                  <a:cubicBezTo>
                    <a:pt x="20155" y="18809"/>
                    <a:pt x="20797" y="16911"/>
                    <a:pt x="20797" y="16830"/>
                  </a:cubicBezTo>
                  <a:cubicBezTo>
                    <a:pt x="20797" y="16559"/>
                    <a:pt x="20436" y="16559"/>
                    <a:pt x="20315" y="16559"/>
                  </a:cubicBezTo>
                  <a:cubicBezTo>
                    <a:pt x="19793" y="16559"/>
                    <a:pt x="19793" y="16640"/>
                    <a:pt x="19673" y="17074"/>
                  </a:cubicBezTo>
                  <a:cubicBezTo>
                    <a:pt x="18870" y="19080"/>
                    <a:pt x="17987" y="20895"/>
                    <a:pt x="16180" y="20895"/>
                  </a:cubicBezTo>
                  <a:cubicBezTo>
                    <a:pt x="14895" y="20895"/>
                    <a:pt x="14775" y="20109"/>
                    <a:pt x="14775" y="19513"/>
                  </a:cubicBezTo>
                  <a:cubicBezTo>
                    <a:pt x="14775" y="18727"/>
                    <a:pt x="14895" y="18565"/>
                    <a:pt x="15016" y="18050"/>
                  </a:cubicBezTo>
                  <a:lnTo>
                    <a:pt x="21600" y="352"/>
                  </a:lnTo>
                  <a:close/>
                  <a:moveTo>
                    <a:pt x="12205" y="17616"/>
                  </a:moveTo>
                  <a:cubicBezTo>
                    <a:pt x="11964" y="18131"/>
                    <a:pt x="11964" y="18212"/>
                    <a:pt x="11322" y="18727"/>
                  </a:cubicBezTo>
                  <a:cubicBezTo>
                    <a:pt x="9234" y="20380"/>
                    <a:pt x="7468" y="20895"/>
                    <a:pt x="6183" y="20895"/>
                  </a:cubicBezTo>
                  <a:cubicBezTo>
                    <a:pt x="3854" y="20895"/>
                    <a:pt x="3212" y="19242"/>
                    <a:pt x="3212" y="18050"/>
                  </a:cubicBezTo>
                  <a:cubicBezTo>
                    <a:pt x="3212" y="16478"/>
                    <a:pt x="4617" y="12738"/>
                    <a:pt x="5781" y="11356"/>
                  </a:cubicBezTo>
                  <a:cubicBezTo>
                    <a:pt x="7187" y="9540"/>
                    <a:pt x="9114" y="8402"/>
                    <a:pt x="11041" y="8402"/>
                  </a:cubicBezTo>
                  <a:cubicBezTo>
                    <a:pt x="14012" y="8402"/>
                    <a:pt x="14534" y="10922"/>
                    <a:pt x="14534" y="11112"/>
                  </a:cubicBezTo>
                  <a:cubicBezTo>
                    <a:pt x="14534" y="11274"/>
                    <a:pt x="14534" y="11437"/>
                    <a:pt x="14373" y="11627"/>
                  </a:cubicBezTo>
                  <a:lnTo>
                    <a:pt x="12205" y="176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8" name="Shape"/>
            <p:cNvSpPr/>
            <p:nvPr/>
          </p:nvSpPr>
          <p:spPr>
            <a:xfrm>
              <a:off x="225424" y="188912"/>
              <a:ext cx="213956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9" y="2900"/>
                  </a:moveTo>
                  <a:cubicBezTo>
                    <a:pt x="20119" y="2900"/>
                    <a:pt x="21600" y="2900"/>
                    <a:pt x="21600" y="1125"/>
                  </a:cubicBezTo>
                  <a:cubicBezTo>
                    <a:pt x="21600" y="0"/>
                    <a:pt x="20805" y="0"/>
                    <a:pt x="20011" y="0"/>
                  </a:cubicBezTo>
                  <a:lnTo>
                    <a:pt x="10764" y="0"/>
                  </a:lnTo>
                  <a:cubicBezTo>
                    <a:pt x="4515" y="0"/>
                    <a:pt x="0" y="8051"/>
                    <a:pt x="0" y="13852"/>
                  </a:cubicBezTo>
                  <a:cubicBezTo>
                    <a:pt x="0" y="18267"/>
                    <a:pt x="2420" y="21600"/>
                    <a:pt x="6140" y="21600"/>
                  </a:cubicBezTo>
                  <a:cubicBezTo>
                    <a:pt x="10981" y="21600"/>
                    <a:pt x="16399" y="15800"/>
                    <a:pt x="16399" y="8181"/>
                  </a:cubicBezTo>
                  <a:cubicBezTo>
                    <a:pt x="16399" y="7359"/>
                    <a:pt x="16399" y="4978"/>
                    <a:pt x="15134" y="2900"/>
                  </a:cubicBezTo>
                  <a:lnTo>
                    <a:pt x="19649" y="2900"/>
                  </a:lnTo>
                  <a:close/>
                  <a:moveTo>
                    <a:pt x="6140" y="20648"/>
                  </a:moveTo>
                  <a:cubicBezTo>
                    <a:pt x="4154" y="20648"/>
                    <a:pt x="2528" y="18830"/>
                    <a:pt x="2528" y="15237"/>
                  </a:cubicBezTo>
                  <a:cubicBezTo>
                    <a:pt x="2528" y="13852"/>
                    <a:pt x="2998" y="9826"/>
                    <a:pt x="4515" y="6926"/>
                  </a:cubicBezTo>
                  <a:cubicBezTo>
                    <a:pt x="6140" y="3463"/>
                    <a:pt x="8669" y="2900"/>
                    <a:pt x="10041" y="2900"/>
                  </a:cubicBezTo>
                  <a:cubicBezTo>
                    <a:pt x="13401" y="2900"/>
                    <a:pt x="13762" y="6103"/>
                    <a:pt x="13762" y="7618"/>
                  </a:cubicBezTo>
                  <a:cubicBezTo>
                    <a:pt x="13762" y="9826"/>
                    <a:pt x="12931" y="13852"/>
                    <a:pt x="11559" y="16362"/>
                  </a:cubicBezTo>
                  <a:cubicBezTo>
                    <a:pt x="9933" y="19263"/>
                    <a:pt x="7730" y="20648"/>
                    <a:pt x="6140" y="20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9" name="Shape"/>
            <p:cNvSpPr/>
            <p:nvPr/>
          </p:nvSpPr>
          <p:spPr>
            <a:xfrm>
              <a:off x="495299" y="60325"/>
              <a:ext cx="94895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0" name="Shape"/>
            <p:cNvSpPr/>
            <p:nvPr/>
          </p:nvSpPr>
          <p:spPr>
            <a:xfrm>
              <a:off x="631824" y="79375"/>
              <a:ext cx="239356" cy="29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2"/>
                  </a:moveTo>
                  <a:cubicBezTo>
                    <a:pt x="21600" y="158"/>
                    <a:pt x="21600" y="0"/>
                    <a:pt x="21277" y="0"/>
                  </a:cubicBezTo>
                  <a:cubicBezTo>
                    <a:pt x="21083" y="0"/>
                    <a:pt x="20987" y="0"/>
                    <a:pt x="20567" y="420"/>
                  </a:cubicBezTo>
                  <a:lnTo>
                    <a:pt x="18791" y="2102"/>
                  </a:lnTo>
                  <a:cubicBezTo>
                    <a:pt x="17887" y="762"/>
                    <a:pt x="16014" y="0"/>
                    <a:pt x="13625" y="0"/>
                  </a:cubicBezTo>
                  <a:cubicBezTo>
                    <a:pt x="8976" y="0"/>
                    <a:pt x="4552" y="3442"/>
                    <a:pt x="4552" y="6990"/>
                  </a:cubicBezTo>
                  <a:cubicBezTo>
                    <a:pt x="4552" y="9407"/>
                    <a:pt x="6522" y="10774"/>
                    <a:pt x="8362" y="11194"/>
                  </a:cubicBezTo>
                  <a:lnTo>
                    <a:pt x="12301" y="12035"/>
                  </a:lnTo>
                  <a:cubicBezTo>
                    <a:pt x="13625" y="12272"/>
                    <a:pt x="15691" y="12771"/>
                    <a:pt x="15691" y="15215"/>
                  </a:cubicBezTo>
                  <a:cubicBezTo>
                    <a:pt x="15691" y="17816"/>
                    <a:pt x="12721" y="20680"/>
                    <a:pt x="9105" y="20680"/>
                  </a:cubicBezTo>
                  <a:cubicBezTo>
                    <a:pt x="6716" y="20680"/>
                    <a:pt x="2680" y="20023"/>
                    <a:pt x="2680" y="16318"/>
                  </a:cubicBezTo>
                  <a:cubicBezTo>
                    <a:pt x="2680" y="15635"/>
                    <a:pt x="2906" y="14873"/>
                    <a:pt x="2906" y="14715"/>
                  </a:cubicBezTo>
                  <a:cubicBezTo>
                    <a:pt x="3003" y="14636"/>
                    <a:pt x="3003" y="14558"/>
                    <a:pt x="3003" y="14558"/>
                  </a:cubicBezTo>
                  <a:cubicBezTo>
                    <a:pt x="3003" y="14216"/>
                    <a:pt x="2680" y="14216"/>
                    <a:pt x="2583" y="14216"/>
                  </a:cubicBezTo>
                  <a:cubicBezTo>
                    <a:pt x="2389" y="14216"/>
                    <a:pt x="2260" y="14216"/>
                    <a:pt x="2163" y="14295"/>
                  </a:cubicBezTo>
                  <a:cubicBezTo>
                    <a:pt x="2066" y="14374"/>
                    <a:pt x="0" y="21180"/>
                    <a:pt x="0" y="21285"/>
                  </a:cubicBezTo>
                  <a:cubicBezTo>
                    <a:pt x="0" y="21442"/>
                    <a:pt x="194" y="21600"/>
                    <a:pt x="420" y="21600"/>
                  </a:cubicBezTo>
                  <a:cubicBezTo>
                    <a:pt x="613" y="21600"/>
                    <a:pt x="613" y="21521"/>
                    <a:pt x="1033" y="21101"/>
                  </a:cubicBezTo>
                  <a:lnTo>
                    <a:pt x="2906" y="19419"/>
                  </a:lnTo>
                  <a:cubicBezTo>
                    <a:pt x="4456" y="21180"/>
                    <a:pt x="6909" y="21600"/>
                    <a:pt x="8976" y="21600"/>
                  </a:cubicBezTo>
                  <a:cubicBezTo>
                    <a:pt x="13948" y="21600"/>
                    <a:pt x="18274" y="17658"/>
                    <a:pt x="18274" y="13953"/>
                  </a:cubicBezTo>
                  <a:cubicBezTo>
                    <a:pt x="18274" y="11851"/>
                    <a:pt x="17048" y="10853"/>
                    <a:pt x="16531" y="10511"/>
                  </a:cubicBezTo>
                  <a:cubicBezTo>
                    <a:pt x="15691" y="9749"/>
                    <a:pt x="15078" y="9670"/>
                    <a:pt x="11882" y="8987"/>
                  </a:cubicBezTo>
                  <a:cubicBezTo>
                    <a:pt x="11042" y="8829"/>
                    <a:pt x="9718" y="8488"/>
                    <a:pt x="9396" y="8488"/>
                  </a:cubicBezTo>
                  <a:cubicBezTo>
                    <a:pt x="8459" y="8146"/>
                    <a:pt x="7232" y="7305"/>
                    <a:pt x="7232" y="5728"/>
                  </a:cubicBezTo>
                  <a:cubicBezTo>
                    <a:pt x="7232" y="3364"/>
                    <a:pt x="10138" y="841"/>
                    <a:pt x="13528" y="841"/>
                  </a:cubicBezTo>
                  <a:cubicBezTo>
                    <a:pt x="16628" y="841"/>
                    <a:pt x="18791" y="2102"/>
                    <a:pt x="18791" y="5466"/>
                  </a:cubicBezTo>
                  <a:cubicBezTo>
                    <a:pt x="18791" y="6385"/>
                    <a:pt x="18694" y="6885"/>
                    <a:pt x="18694" y="7069"/>
                  </a:cubicBezTo>
                  <a:cubicBezTo>
                    <a:pt x="18694" y="7147"/>
                    <a:pt x="18694" y="7410"/>
                    <a:pt x="19114" y="7410"/>
                  </a:cubicBezTo>
                  <a:cubicBezTo>
                    <a:pt x="19534" y="7410"/>
                    <a:pt x="19534" y="7305"/>
                    <a:pt x="19630" y="6806"/>
                  </a:cubicBezTo>
                  <a:lnTo>
                    <a:pt x="21600" y="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1" name="Shape"/>
            <p:cNvSpPr/>
            <p:nvPr/>
          </p:nvSpPr>
          <p:spPr>
            <a:xfrm>
              <a:off x="904874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2" name="Shape"/>
            <p:cNvSpPr/>
            <p:nvPr/>
          </p:nvSpPr>
          <p:spPr>
            <a:xfrm>
              <a:off x="1173162" y="214312"/>
              <a:ext cx="269517" cy="94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086"/>
                  </a:moveTo>
                  <a:cubicBezTo>
                    <a:pt x="21600" y="1056"/>
                    <a:pt x="21428" y="0"/>
                    <a:pt x="21140" y="0"/>
                  </a:cubicBezTo>
                  <a:cubicBezTo>
                    <a:pt x="21054" y="0"/>
                    <a:pt x="20767" y="812"/>
                    <a:pt x="20767" y="2598"/>
                  </a:cubicBezTo>
                  <a:cubicBezTo>
                    <a:pt x="20595" y="11450"/>
                    <a:pt x="18469" y="16403"/>
                    <a:pt x="16171" y="16403"/>
                  </a:cubicBezTo>
                  <a:cubicBezTo>
                    <a:pt x="14161" y="16403"/>
                    <a:pt x="12581" y="12505"/>
                    <a:pt x="11030" y="8608"/>
                  </a:cubicBezTo>
                  <a:cubicBezTo>
                    <a:pt x="9364" y="4141"/>
                    <a:pt x="7640" y="0"/>
                    <a:pt x="5429" y="0"/>
                  </a:cubicBezTo>
                  <a:cubicBezTo>
                    <a:pt x="1924" y="0"/>
                    <a:pt x="0" y="10150"/>
                    <a:pt x="0" y="1867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33" y="21600"/>
                    <a:pt x="919" y="19732"/>
                    <a:pt x="919" y="19489"/>
                  </a:cubicBezTo>
                  <a:cubicBezTo>
                    <a:pt x="1005" y="9338"/>
                    <a:pt x="3504" y="5197"/>
                    <a:pt x="5429" y="5197"/>
                  </a:cubicBezTo>
                  <a:cubicBezTo>
                    <a:pt x="7526" y="5197"/>
                    <a:pt x="9019" y="9095"/>
                    <a:pt x="10656" y="13236"/>
                  </a:cubicBezTo>
                  <a:cubicBezTo>
                    <a:pt x="12322" y="17377"/>
                    <a:pt x="13960" y="21600"/>
                    <a:pt x="16171" y="21600"/>
                  </a:cubicBezTo>
                  <a:cubicBezTo>
                    <a:pt x="19762" y="21600"/>
                    <a:pt x="21600" y="11450"/>
                    <a:pt x="21600" y="308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3" name="Shape"/>
            <p:cNvSpPr/>
            <p:nvPr/>
          </p:nvSpPr>
          <p:spPr>
            <a:xfrm>
              <a:off x="1590674" y="182562"/>
              <a:ext cx="131410" cy="18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8" y="12009"/>
                  </a:moveTo>
                  <a:cubicBezTo>
                    <a:pt x="13042" y="12134"/>
                    <a:pt x="18456" y="12927"/>
                    <a:pt x="18456" y="16263"/>
                  </a:cubicBezTo>
                  <a:cubicBezTo>
                    <a:pt x="18456" y="18681"/>
                    <a:pt x="16185" y="20683"/>
                    <a:pt x="11004" y="20683"/>
                  </a:cubicBezTo>
                  <a:cubicBezTo>
                    <a:pt x="5415" y="20683"/>
                    <a:pt x="2969" y="17889"/>
                    <a:pt x="1863" y="13886"/>
                  </a:cubicBezTo>
                  <a:cubicBezTo>
                    <a:pt x="1688" y="13344"/>
                    <a:pt x="1514" y="13093"/>
                    <a:pt x="932" y="13093"/>
                  </a:cubicBezTo>
                  <a:cubicBezTo>
                    <a:pt x="0" y="13093"/>
                    <a:pt x="0" y="13469"/>
                    <a:pt x="0" y="14261"/>
                  </a:cubicBezTo>
                  <a:lnTo>
                    <a:pt x="0" y="20558"/>
                  </a:lnTo>
                  <a:cubicBezTo>
                    <a:pt x="0" y="21350"/>
                    <a:pt x="0" y="21600"/>
                    <a:pt x="757" y="21600"/>
                  </a:cubicBezTo>
                  <a:cubicBezTo>
                    <a:pt x="1106" y="21600"/>
                    <a:pt x="1106" y="21600"/>
                    <a:pt x="2445" y="20683"/>
                  </a:cubicBezTo>
                  <a:cubicBezTo>
                    <a:pt x="2445" y="20683"/>
                    <a:pt x="2445" y="20558"/>
                    <a:pt x="3726" y="19598"/>
                  </a:cubicBezTo>
                  <a:cubicBezTo>
                    <a:pt x="6521" y="21600"/>
                    <a:pt x="9490" y="21600"/>
                    <a:pt x="11004" y="21600"/>
                  </a:cubicBezTo>
                  <a:cubicBezTo>
                    <a:pt x="18631" y="21600"/>
                    <a:pt x="21600" y="18556"/>
                    <a:pt x="21600" y="15095"/>
                  </a:cubicBezTo>
                  <a:cubicBezTo>
                    <a:pt x="21600" y="12551"/>
                    <a:pt x="19562" y="11217"/>
                    <a:pt x="18805" y="10675"/>
                  </a:cubicBezTo>
                  <a:cubicBezTo>
                    <a:pt x="16593" y="9090"/>
                    <a:pt x="14148" y="8673"/>
                    <a:pt x="11353" y="8423"/>
                  </a:cubicBezTo>
                  <a:cubicBezTo>
                    <a:pt x="7627" y="7881"/>
                    <a:pt x="3144" y="7214"/>
                    <a:pt x="3144" y="4545"/>
                  </a:cubicBezTo>
                  <a:cubicBezTo>
                    <a:pt x="3144" y="2794"/>
                    <a:pt x="4832" y="917"/>
                    <a:pt x="10596" y="917"/>
                  </a:cubicBezTo>
                  <a:cubicBezTo>
                    <a:pt x="17874" y="917"/>
                    <a:pt x="18281" y="5212"/>
                    <a:pt x="18281" y="6672"/>
                  </a:cubicBezTo>
                  <a:cubicBezTo>
                    <a:pt x="18456" y="7089"/>
                    <a:pt x="18980" y="7089"/>
                    <a:pt x="18980" y="7089"/>
                  </a:cubicBezTo>
                  <a:cubicBezTo>
                    <a:pt x="19912" y="7089"/>
                    <a:pt x="19912" y="6797"/>
                    <a:pt x="19912" y="5880"/>
                  </a:cubicBezTo>
                  <a:lnTo>
                    <a:pt x="19912" y="1084"/>
                  </a:lnTo>
                  <a:cubicBezTo>
                    <a:pt x="19912" y="250"/>
                    <a:pt x="19912" y="0"/>
                    <a:pt x="19213" y="0"/>
                  </a:cubicBezTo>
                  <a:cubicBezTo>
                    <a:pt x="18805" y="0"/>
                    <a:pt x="18805" y="0"/>
                    <a:pt x="17874" y="542"/>
                  </a:cubicBezTo>
                  <a:cubicBezTo>
                    <a:pt x="17699" y="792"/>
                    <a:pt x="16942" y="1209"/>
                    <a:pt x="16768" y="1334"/>
                  </a:cubicBezTo>
                  <a:cubicBezTo>
                    <a:pt x="14322" y="0"/>
                    <a:pt x="11528" y="0"/>
                    <a:pt x="10596" y="0"/>
                  </a:cubicBezTo>
                  <a:cubicBezTo>
                    <a:pt x="2445" y="0"/>
                    <a:pt x="0" y="3211"/>
                    <a:pt x="0" y="5754"/>
                  </a:cubicBezTo>
                  <a:cubicBezTo>
                    <a:pt x="0" y="7464"/>
                    <a:pt x="1106" y="8798"/>
                    <a:pt x="2795" y="9883"/>
                  </a:cubicBezTo>
                  <a:cubicBezTo>
                    <a:pt x="5007" y="11092"/>
                    <a:pt x="6870" y="11342"/>
                    <a:pt x="11528" y="120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4" name="Shape"/>
            <p:cNvSpPr/>
            <p:nvPr/>
          </p:nvSpPr>
          <p:spPr>
            <a:xfrm>
              <a:off x="1751012" y="92075"/>
              <a:ext cx="85374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89" y="7324"/>
                  </a:moveTo>
                  <a:lnTo>
                    <a:pt x="267" y="7696"/>
                  </a:lnTo>
                  <a:lnTo>
                    <a:pt x="267" y="8697"/>
                  </a:lnTo>
                  <a:cubicBezTo>
                    <a:pt x="7111" y="8697"/>
                    <a:pt x="8000" y="8869"/>
                    <a:pt x="8000" y="10442"/>
                  </a:cubicBezTo>
                  <a:lnTo>
                    <a:pt x="8000" y="19140"/>
                  </a:lnTo>
                  <a:cubicBezTo>
                    <a:pt x="8000" y="20599"/>
                    <a:pt x="6844" y="20599"/>
                    <a:pt x="0" y="20599"/>
                  </a:cubicBezTo>
                  <a:lnTo>
                    <a:pt x="0" y="21600"/>
                  </a:lnTo>
                  <a:cubicBezTo>
                    <a:pt x="3111" y="21600"/>
                    <a:pt x="8800" y="21514"/>
                    <a:pt x="11111" y="21514"/>
                  </a:cubicBezTo>
                  <a:cubicBezTo>
                    <a:pt x="14756" y="21514"/>
                    <a:pt x="18222" y="21600"/>
                    <a:pt x="21600" y="21600"/>
                  </a:cubicBezTo>
                  <a:lnTo>
                    <a:pt x="21600" y="20599"/>
                  </a:lnTo>
                  <a:cubicBezTo>
                    <a:pt x="15111" y="20599"/>
                    <a:pt x="14489" y="20427"/>
                    <a:pt x="14489" y="19225"/>
                  </a:cubicBezTo>
                  <a:lnTo>
                    <a:pt x="14489" y="7324"/>
                  </a:lnTo>
                  <a:close/>
                  <a:moveTo>
                    <a:pt x="15111" y="1745"/>
                  </a:moveTo>
                  <a:cubicBezTo>
                    <a:pt x="15111" y="629"/>
                    <a:pt x="12533" y="0"/>
                    <a:pt x="9689" y="0"/>
                  </a:cubicBezTo>
                  <a:cubicBezTo>
                    <a:pt x="6578" y="0"/>
                    <a:pt x="4267" y="915"/>
                    <a:pt x="4267" y="1745"/>
                  </a:cubicBezTo>
                  <a:cubicBezTo>
                    <a:pt x="4267" y="2575"/>
                    <a:pt x="6578" y="3376"/>
                    <a:pt x="9689" y="3376"/>
                  </a:cubicBezTo>
                  <a:cubicBezTo>
                    <a:pt x="12533" y="3376"/>
                    <a:pt x="15111" y="2746"/>
                    <a:pt x="15111" y="1745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5" name="Shape"/>
            <p:cNvSpPr/>
            <p:nvPr/>
          </p:nvSpPr>
          <p:spPr>
            <a:xfrm>
              <a:off x="1862137" y="185737"/>
              <a:ext cx="202845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4848"/>
                  </a:moveTo>
                  <a:lnTo>
                    <a:pt x="3411" y="17877"/>
                  </a:lnTo>
                  <a:cubicBezTo>
                    <a:pt x="3411" y="20085"/>
                    <a:pt x="2918" y="20085"/>
                    <a:pt x="0" y="20085"/>
                  </a:cubicBezTo>
                  <a:lnTo>
                    <a:pt x="0" y="21600"/>
                  </a:lnTo>
                  <a:cubicBezTo>
                    <a:pt x="1440" y="21600"/>
                    <a:pt x="3638" y="21470"/>
                    <a:pt x="4851" y="21470"/>
                  </a:cubicBezTo>
                  <a:cubicBezTo>
                    <a:pt x="5949" y="21470"/>
                    <a:pt x="8261" y="21600"/>
                    <a:pt x="9701" y="21600"/>
                  </a:cubicBezTo>
                  <a:lnTo>
                    <a:pt x="9701" y="20085"/>
                  </a:lnTo>
                  <a:cubicBezTo>
                    <a:pt x="6783" y="20085"/>
                    <a:pt x="6291" y="20085"/>
                    <a:pt x="6291" y="17877"/>
                  </a:cubicBezTo>
                  <a:lnTo>
                    <a:pt x="6291" y="8874"/>
                  </a:lnTo>
                  <a:cubicBezTo>
                    <a:pt x="6291" y="3896"/>
                    <a:pt x="9322" y="1125"/>
                    <a:pt x="12126" y="1125"/>
                  </a:cubicBezTo>
                  <a:cubicBezTo>
                    <a:pt x="14779" y="1125"/>
                    <a:pt x="15272" y="3723"/>
                    <a:pt x="15272" y="6493"/>
                  </a:cubicBezTo>
                  <a:lnTo>
                    <a:pt x="15272" y="17877"/>
                  </a:lnTo>
                  <a:cubicBezTo>
                    <a:pt x="15272" y="20085"/>
                    <a:pt x="14779" y="20085"/>
                    <a:pt x="11899" y="20085"/>
                  </a:cubicBezTo>
                  <a:lnTo>
                    <a:pt x="11899" y="21600"/>
                  </a:lnTo>
                  <a:cubicBezTo>
                    <a:pt x="13453" y="21600"/>
                    <a:pt x="15651" y="21470"/>
                    <a:pt x="16749" y="21470"/>
                  </a:cubicBezTo>
                  <a:cubicBezTo>
                    <a:pt x="17811" y="21470"/>
                    <a:pt x="20122" y="21600"/>
                    <a:pt x="21600" y="21600"/>
                  </a:cubicBezTo>
                  <a:lnTo>
                    <a:pt x="21600" y="20085"/>
                  </a:lnTo>
                  <a:cubicBezTo>
                    <a:pt x="19288" y="20085"/>
                    <a:pt x="18303" y="20085"/>
                    <a:pt x="18189" y="18700"/>
                  </a:cubicBezTo>
                  <a:lnTo>
                    <a:pt x="18189" y="9263"/>
                  </a:lnTo>
                  <a:cubicBezTo>
                    <a:pt x="18189" y="5108"/>
                    <a:pt x="18189" y="3593"/>
                    <a:pt x="16863" y="1818"/>
                  </a:cubicBezTo>
                  <a:cubicBezTo>
                    <a:pt x="16257" y="952"/>
                    <a:pt x="14931" y="0"/>
                    <a:pt x="12354" y="0"/>
                  </a:cubicBezTo>
                  <a:cubicBezTo>
                    <a:pt x="9208" y="0"/>
                    <a:pt x="7276" y="2078"/>
                    <a:pt x="6063" y="5108"/>
                  </a:cubicBezTo>
                  <a:lnTo>
                    <a:pt x="6063" y="0"/>
                  </a:lnTo>
                  <a:lnTo>
                    <a:pt x="0" y="563"/>
                  </a:lnTo>
                  <a:lnTo>
                    <a:pt x="0" y="2078"/>
                  </a:lnTo>
                  <a:cubicBezTo>
                    <a:pt x="3032" y="2078"/>
                    <a:pt x="3411" y="2337"/>
                    <a:pt x="3411" y="4848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6" name="Shape"/>
            <p:cNvSpPr/>
            <p:nvPr/>
          </p:nvSpPr>
          <p:spPr>
            <a:xfrm>
              <a:off x="2114549" y="60325"/>
              <a:ext cx="94895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7" name="Shape"/>
            <p:cNvSpPr/>
            <p:nvPr/>
          </p:nvSpPr>
          <p:spPr>
            <a:xfrm>
              <a:off x="2252662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8" name="Shape"/>
            <p:cNvSpPr/>
            <p:nvPr/>
          </p:nvSpPr>
          <p:spPr>
            <a:xfrm>
              <a:off x="2493962" y="228600"/>
              <a:ext cx="153633" cy="19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853"/>
                  </a:moveTo>
                  <a:cubicBezTo>
                    <a:pt x="9450" y="853"/>
                    <a:pt x="9600" y="504"/>
                    <a:pt x="9600" y="388"/>
                  </a:cubicBezTo>
                  <a:cubicBezTo>
                    <a:pt x="9600" y="233"/>
                    <a:pt x="9450" y="0"/>
                    <a:pt x="8950" y="0"/>
                  </a:cubicBezTo>
                  <a:cubicBezTo>
                    <a:pt x="8150" y="0"/>
                    <a:pt x="4800" y="233"/>
                    <a:pt x="3850" y="233"/>
                  </a:cubicBezTo>
                  <a:cubicBezTo>
                    <a:pt x="3500" y="388"/>
                    <a:pt x="3050" y="388"/>
                    <a:pt x="3050" y="1008"/>
                  </a:cubicBezTo>
                  <a:cubicBezTo>
                    <a:pt x="3050" y="1474"/>
                    <a:pt x="3500" y="1474"/>
                    <a:pt x="4000" y="1474"/>
                  </a:cubicBezTo>
                  <a:cubicBezTo>
                    <a:pt x="5900" y="1474"/>
                    <a:pt x="5900" y="1629"/>
                    <a:pt x="5900" y="1861"/>
                  </a:cubicBezTo>
                  <a:cubicBezTo>
                    <a:pt x="5900" y="2094"/>
                    <a:pt x="5900" y="2366"/>
                    <a:pt x="5750" y="2598"/>
                  </a:cubicBezTo>
                  <a:lnTo>
                    <a:pt x="150" y="19971"/>
                  </a:lnTo>
                  <a:cubicBezTo>
                    <a:pt x="0" y="20475"/>
                    <a:pt x="0" y="20592"/>
                    <a:pt x="0" y="20592"/>
                  </a:cubicBezTo>
                  <a:cubicBezTo>
                    <a:pt x="0" y="21096"/>
                    <a:pt x="500" y="21600"/>
                    <a:pt x="1300" y="21600"/>
                  </a:cubicBezTo>
                  <a:cubicBezTo>
                    <a:pt x="1750" y="21600"/>
                    <a:pt x="2550" y="21484"/>
                    <a:pt x="3050" y="20863"/>
                  </a:cubicBezTo>
                  <a:cubicBezTo>
                    <a:pt x="3050" y="20592"/>
                    <a:pt x="3500" y="19467"/>
                    <a:pt x="3700" y="18847"/>
                  </a:cubicBezTo>
                  <a:lnTo>
                    <a:pt x="4650" y="16132"/>
                  </a:lnTo>
                  <a:cubicBezTo>
                    <a:pt x="4650" y="15628"/>
                    <a:pt x="5100" y="14503"/>
                    <a:pt x="5100" y="14038"/>
                  </a:cubicBezTo>
                  <a:cubicBezTo>
                    <a:pt x="5600" y="12913"/>
                    <a:pt x="5600" y="12913"/>
                    <a:pt x="6400" y="11905"/>
                  </a:cubicBezTo>
                  <a:cubicBezTo>
                    <a:pt x="7700" y="10432"/>
                    <a:pt x="9600" y="8687"/>
                    <a:pt x="12800" y="8687"/>
                  </a:cubicBezTo>
                  <a:cubicBezTo>
                    <a:pt x="14900" y="8687"/>
                    <a:pt x="15050" y="10044"/>
                    <a:pt x="15050" y="10781"/>
                  </a:cubicBezTo>
                  <a:cubicBezTo>
                    <a:pt x="15050" y="12642"/>
                    <a:pt x="13450" y="16016"/>
                    <a:pt x="12800" y="17373"/>
                  </a:cubicBezTo>
                  <a:cubicBezTo>
                    <a:pt x="12300" y="18110"/>
                    <a:pt x="12150" y="18498"/>
                    <a:pt x="12150" y="19002"/>
                  </a:cubicBezTo>
                  <a:cubicBezTo>
                    <a:pt x="12150" y="20592"/>
                    <a:pt x="13900" y="21600"/>
                    <a:pt x="15850" y="21600"/>
                  </a:cubicBezTo>
                  <a:cubicBezTo>
                    <a:pt x="19850" y="21600"/>
                    <a:pt x="21600" y="17373"/>
                    <a:pt x="21600" y="16869"/>
                  </a:cubicBezTo>
                  <a:cubicBezTo>
                    <a:pt x="21600" y="16520"/>
                    <a:pt x="21100" y="16520"/>
                    <a:pt x="20950" y="16520"/>
                  </a:cubicBezTo>
                  <a:cubicBezTo>
                    <a:pt x="20500" y="16520"/>
                    <a:pt x="20300" y="16753"/>
                    <a:pt x="20150" y="16985"/>
                  </a:cubicBezTo>
                  <a:cubicBezTo>
                    <a:pt x="19350" y="19467"/>
                    <a:pt x="17600" y="20708"/>
                    <a:pt x="16000" y="20708"/>
                  </a:cubicBezTo>
                  <a:cubicBezTo>
                    <a:pt x="15200" y="20708"/>
                    <a:pt x="15050" y="20359"/>
                    <a:pt x="15050" y="19739"/>
                  </a:cubicBezTo>
                  <a:cubicBezTo>
                    <a:pt x="15050" y="19002"/>
                    <a:pt x="15200" y="18614"/>
                    <a:pt x="16000" y="17257"/>
                  </a:cubicBezTo>
                  <a:cubicBezTo>
                    <a:pt x="16500" y="16248"/>
                    <a:pt x="18100" y="13030"/>
                    <a:pt x="18100" y="11285"/>
                  </a:cubicBezTo>
                  <a:cubicBezTo>
                    <a:pt x="18100" y="10781"/>
                    <a:pt x="18100" y="9423"/>
                    <a:pt x="16650" y="8570"/>
                  </a:cubicBezTo>
                  <a:cubicBezTo>
                    <a:pt x="15850" y="8182"/>
                    <a:pt x="14700" y="7833"/>
                    <a:pt x="12950" y="7833"/>
                  </a:cubicBezTo>
                  <a:cubicBezTo>
                    <a:pt x="9900" y="7833"/>
                    <a:pt x="7850" y="8919"/>
                    <a:pt x="6400" y="10315"/>
                  </a:cubicBezTo>
                  <a:lnTo>
                    <a:pt x="9450" y="853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9" name="Shape"/>
            <p:cNvSpPr/>
            <p:nvPr/>
          </p:nvSpPr>
          <p:spPr>
            <a:xfrm>
              <a:off x="2793999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97" y="0"/>
                    <a:pt x="10111" y="632"/>
                    <a:pt x="10111" y="1091"/>
                  </a:cubicBezTo>
                  <a:lnTo>
                    <a:pt x="10111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11" y="11489"/>
                  </a:lnTo>
                  <a:lnTo>
                    <a:pt x="10111" y="20509"/>
                  </a:lnTo>
                  <a:cubicBezTo>
                    <a:pt x="10111" y="20968"/>
                    <a:pt x="10111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0" name="Shape"/>
            <p:cNvSpPr/>
            <p:nvPr/>
          </p:nvSpPr>
          <p:spPr>
            <a:xfrm>
              <a:off x="3195637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1" name="Shape"/>
            <p:cNvSpPr/>
            <p:nvPr/>
          </p:nvSpPr>
          <p:spPr>
            <a:xfrm>
              <a:off x="3436937" y="225425"/>
              <a:ext cx="179031" cy="20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26"/>
                    <a:pt x="21471" y="0"/>
                    <a:pt x="21213" y="0"/>
                  </a:cubicBezTo>
                  <a:cubicBezTo>
                    <a:pt x="21084" y="0"/>
                    <a:pt x="20912" y="0"/>
                    <a:pt x="20524" y="377"/>
                  </a:cubicBezTo>
                  <a:lnTo>
                    <a:pt x="18846" y="2186"/>
                  </a:lnTo>
                  <a:cubicBezTo>
                    <a:pt x="17469" y="490"/>
                    <a:pt x="15404" y="0"/>
                    <a:pt x="13339" y="0"/>
                  </a:cubicBezTo>
                  <a:cubicBezTo>
                    <a:pt x="8520" y="0"/>
                    <a:pt x="4260" y="3393"/>
                    <a:pt x="4260" y="6861"/>
                  </a:cubicBezTo>
                  <a:cubicBezTo>
                    <a:pt x="4260" y="7238"/>
                    <a:pt x="4389" y="8444"/>
                    <a:pt x="5378" y="9537"/>
                  </a:cubicBezTo>
                  <a:cubicBezTo>
                    <a:pt x="6626" y="10743"/>
                    <a:pt x="7831" y="11083"/>
                    <a:pt x="10198" y="11460"/>
                  </a:cubicBezTo>
                  <a:cubicBezTo>
                    <a:pt x="10757" y="11686"/>
                    <a:pt x="12521" y="11950"/>
                    <a:pt x="13080" y="12063"/>
                  </a:cubicBezTo>
                  <a:cubicBezTo>
                    <a:pt x="14027" y="12289"/>
                    <a:pt x="16265" y="13043"/>
                    <a:pt x="16265" y="15192"/>
                  </a:cubicBezTo>
                  <a:cubicBezTo>
                    <a:pt x="16265" y="17604"/>
                    <a:pt x="13339" y="20507"/>
                    <a:pt x="9380" y="20507"/>
                  </a:cubicBezTo>
                  <a:cubicBezTo>
                    <a:pt x="6454" y="20507"/>
                    <a:pt x="2754" y="19527"/>
                    <a:pt x="2754" y="16285"/>
                  </a:cubicBezTo>
                  <a:cubicBezTo>
                    <a:pt x="2754" y="15908"/>
                    <a:pt x="2883" y="15305"/>
                    <a:pt x="3012" y="14702"/>
                  </a:cubicBezTo>
                  <a:cubicBezTo>
                    <a:pt x="3012" y="14588"/>
                    <a:pt x="3012" y="14588"/>
                    <a:pt x="3012" y="14588"/>
                  </a:cubicBezTo>
                  <a:cubicBezTo>
                    <a:pt x="3012" y="14249"/>
                    <a:pt x="2625" y="14249"/>
                    <a:pt x="2496" y="14249"/>
                  </a:cubicBezTo>
                  <a:cubicBezTo>
                    <a:pt x="2065" y="14249"/>
                    <a:pt x="1936" y="14249"/>
                    <a:pt x="1807" y="14852"/>
                  </a:cubicBezTo>
                  <a:lnTo>
                    <a:pt x="129" y="20733"/>
                  </a:lnTo>
                  <a:cubicBezTo>
                    <a:pt x="0" y="20884"/>
                    <a:pt x="0" y="21110"/>
                    <a:pt x="0" y="21223"/>
                  </a:cubicBezTo>
                  <a:cubicBezTo>
                    <a:pt x="0" y="21336"/>
                    <a:pt x="129" y="21600"/>
                    <a:pt x="430" y="21600"/>
                  </a:cubicBezTo>
                  <a:cubicBezTo>
                    <a:pt x="688" y="21600"/>
                    <a:pt x="688" y="21600"/>
                    <a:pt x="1119" y="21110"/>
                  </a:cubicBezTo>
                  <a:cubicBezTo>
                    <a:pt x="1506" y="20733"/>
                    <a:pt x="2496" y="19904"/>
                    <a:pt x="2754" y="19527"/>
                  </a:cubicBezTo>
                  <a:cubicBezTo>
                    <a:pt x="4561" y="21223"/>
                    <a:pt x="7315" y="21600"/>
                    <a:pt x="9380" y="21600"/>
                  </a:cubicBezTo>
                  <a:cubicBezTo>
                    <a:pt x="14457" y="21600"/>
                    <a:pt x="18588" y="17717"/>
                    <a:pt x="18588" y="14249"/>
                  </a:cubicBezTo>
                  <a:cubicBezTo>
                    <a:pt x="18588" y="12892"/>
                    <a:pt x="18029" y="11686"/>
                    <a:pt x="17211" y="10970"/>
                  </a:cubicBezTo>
                  <a:cubicBezTo>
                    <a:pt x="16092" y="9876"/>
                    <a:pt x="15576" y="9763"/>
                    <a:pt x="11144" y="8934"/>
                  </a:cubicBezTo>
                  <a:cubicBezTo>
                    <a:pt x="10456" y="8670"/>
                    <a:pt x="9380" y="8557"/>
                    <a:pt x="8950" y="8444"/>
                  </a:cubicBezTo>
                  <a:cubicBezTo>
                    <a:pt x="8132" y="8218"/>
                    <a:pt x="6755" y="7351"/>
                    <a:pt x="6755" y="5654"/>
                  </a:cubicBezTo>
                  <a:cubicBezTo>
                    <a:pt x="6755" y="3393"/>
                    <a:pt x="9767" y="980"/>
                    <a:pt x="13339" y="980"/>
                  </a:cubicBezTo>
                  <a:cubicBezTo>
                    <a:pt x="16953" y="980"/>
                    <a:pt x="18717" y="2790"/>
                    <a:pt x="18717" y="5654"/>
                  </a:cubicBezTo>
                  <a:cubicBezTo>
                    <a:pt x="18717" y="6031"/>
                    <a:pt x="18588" y="6635"/>
                    <a:pt x="18588" y="7012"/>
                  </a:cubicBezTo>
                  <a:cubicBezTo>
                    <a:pt x="18588" y="7351"/>
                    <a:pt x="19018" y="7351"/>
                    <a:pt x="19147" y="7351"/>
                  </a:cubicBezTo>
                  <a:cubicBezTo>
                    <a:pt x="19707" y="7351"/>
                    <a:pt x="19707" y="7238"/>
                    <a:pt x="19836" y="6748"/>
                  </a:cubicBezTo>
                  <a:lnTo>
                    <a:pt x="21600" y="37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2" name="Shape"/>
            <p:cNvSpPr/>
            <p:nvPr/>
          </p:nvSpPr>
          <p:spPr>
            <a:xfrm>
              <a:off x="3673474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3" name="Shape"/>
            <p:cNvSpPr/>
            <p:nvPr/>
          </p:nvSpPr>
          <p:spPr>
            <a:xfrm>
              <a:off x="3833812" y="82550"/>
              <a:ext cx="199667" cy="285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0" y="352"/>
                  </a:moveTo>
                  <a:cubicBezTo>
                    <a:pt x="10160" y="352"/>
                    <a:pt x="10160" y="0"/>
                    <a:pt x="9540" y="0"/>
                  </a:cubicBezTo>
                  <a:cubicBezTo>
                    <a:pt x="8570" y="0"/>
                    <a:pt x="5468" y="271"/>
                    <a:pt x="4227" y="352"/>
                  </a:cubicBezTo>
                  <a:cubicBezTo>
                    <a:pt x="3839" y="352"/>
                    <a:pt x="3490" y="352"/>
                    <a:pt x="3490" y="949"/>
                  </a:cubicBezTo>
                  <a:cubicBezTo>
                    <a:pt x="3490" y="1301"/>
                    <a:pt x="3839" y="1301"/>
                    <a:pt x="4460" y="1301"/>
                  </a:cubicBezTo>
                  <a:cubicBezTo>
                    <a:pt x="6592" y="1301"/>
                    <a:pt x="6709" y="1463"/>
                    <a:pt x="6709" y="1816"/>
                  </a:cubicBezTo>
                  <a:lnTo>
                    <a:pt x="6592" y="2439"/>
                  </a:lnTo>
                  <a:lnTo>
                    <a:pt x="116" y="20028"/>
                  </a:lnTo>
                  <a:cubicBezTo>
                    <a:pt x="0" y="20462"/>
                    <a:pt x="0" y="20543"/>
                    <a:pt x="0" y="20733"/>
                  </a:cubicBezTo>
                  <a:cubicBezTo>
                    <a:pt x="0" y="21410"/>
                    <a:pt x="853" y="21600"/>
                    <a:pt x="1241" y="21600"/>
                  </a:cubicBezTo>
                  <a:cubicBezTo>
                    <a:pt x="1978" y="21600"/>
                    <a:pt x="2715" y="21248"/>
                    <a:pt x="2870" y="20814"/>
                  </a:cubicBezTo>
                  <a:lnTo>
                    <a:pt x="3723" y="18483"/>
                  </a:lnTo>
                  <a:lnTo>
                    <a:pt x="4731" y="15692"/>
                  </a:lnTo>
                  <a:cubicBezTo>
                    <a:pt x="4964" y="15014"/>
                    <a:pt x="5196" y="14310"/>
                    <a:pt x="5468" y="13605"/>
                  </a:cubicBezTo>
                  <a:cubicBezTo>
                    <a:pt x="5584" y="13442"/>
                    <a:pt x="5817" y="12494"/>
                    <a:pt x="5972" y="12304"/>
                  </a:cubicBezTo>
                  <a:cubicBezTo>
                    <a:pt x="6088" y="11979"/>
                    <a:pt x="7446" y="10326"/>
                    <a:pt x="8919" y="9458"/>
                  </a:cubicBezTo>
                  <a:cubicBezTo>
                    <a:pt x="9927" y="8944"/>
                    <a:pt x="11285" y="8402"/>
                    <a:pt x="13146" y="8402"/>
                  </a:cubicBezTo>
                  <a:cubicBezTo>
                    <a:pt x="15008" y="8402"/>
                    <a:pt x="15512" y="9458"/>
                    <a:pt x="15512" y="10488"/>
                  </a:cubicBezTo>
                  <a:cubicBezTo>
                    <a:pt x="15512" y="12142"/>
                    <a:pt x="13767" y="15529"/>
                    <a:pt x="12797" y="17345"/>
                  </a:cubicBezTo>
                  <a:cubicBezTo>
                    <a:pt x="12409" y="18131"/>
                    <a:pt x="12177" y="18483"/>
                    <a:pt x="12177" y="19080"/>
                  </a:cubicBezTo>
                  <a:cubicBezTo>
                    <a:pt x="12177" y="20462"/>
                    <a:pt x="13767" y="21600"/>
                    <a:pt x="15744" y="21600"/>
                  </a:cubicBezTo>
                  <a:cubicBezTo>
                    <a:pt x="19855" y="21600"/>
                    <a:pt x="21600" y="17074"/>
                    <a:pt x="21600" y="16830"/>
                  </a:cubicBezTo>
                  <a:cubicBezTo>
                    <a:pt x="21600" y="16559"/>
                    <a:pt x="21096" y="16559"/>
                    <a:pt x="20980" y="16559"/>
                  </a:cubicBezTo>
                  <a:cubicBezTo>
                    <a:pt x="20592" y="16559"/>
                    <a:pt x="20592" y="16640"/>
                    <a:pt x="20359" y="17074"/>
                  </a:cubicBezTo>
                  <a:cubicBezTo>
                    <a:pt x="19739" y="18727"/>
                    <a:pt x="18226" y="20895"/>
                    <a:pt x="15899" y="20895"/>
                  </a:cubicBezTo>
                  <a:cubicBezTo>
                    <a:pt x="15124" y="20895"/>
                    <a:pt x="14891" y="20543"/>
                    <a:pt x="14891" y="19865"/>
                  </a:cubicBezTo>
                  <a:cubicBezTo>
                    <a:pt x="14891" y="19161"/>
                    <a:pt x="15279" y="18375"/>
                    <a:pt x="15628" y="17697"/>
                  </a:cubicBezTo>
                  <a:cubicBezTo>
                    <a:pt x="16248" y="16396"/>
                    <a:pt x="18226" y="12738"/>
                    <a:pt x="18226" y="11003"/>
                  </a:cubicBezTo>
                  <a:cubicBezTo>
                    <a:pt x="18226" y="9025"/>
                    <a:pt x="16520" y="7724"/>
                    <a:pt x="13262" y="7724"/>
                  </a:cubicBezTo>
                  <a:cubicBezTo>
                    <a:pt x="10432" y="7724"/>
                    <a:pt x="8454" y="8673"/>
                    <a:pt x="6709" y="10055"/>
                  </a:cubicBezTo>
                  <a:lnTo>
                    <a:pt x="10160" y="352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4" name="Shape"/>
            <p:cNvSpPr/>
            <p:nvPr/>
          </p:nvSpPr>
          <p:spPr>
            <a:xfrm>
              <a:off x="4075112" y="236537"/>
              <a:ext cx="102835" cy="18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5" name="Shape"/>
            <p:cNvSpPr/>
            <p:nvPr/>
          </p:nvSpPr>
          <p:spPr>
            <a:xfrm>
              <a:off x="4338637" y="127000"/>
              <a:ext cx="269517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7"/>
                  </a:moveTo>
                  <a:cubicBezTo>
                    <a:pt x="21600" y="4883"/>
                    <a:pt x="16717" y="0"/>
                    <a:pt x="10857" y="0"/>
                  </a:cubicBezTo>
                  <a:cubicBezTo>
                    <a:pt x="4768" y="0"/>
                    <a:pt x="0" y="4883"/>
                    <a:pt x="0" y="10857"/>
                  </a:cubicBezTo>
                  <a:cubicBezTo>
                    <a:pt x="0" y="16717"/>
                    <a:pt x="4883" y="21600"/>
                    <a:pt x="10857" y="21600"/>
                  </a:cubicBezTo>
                  <a:cubicBezTo>
                    <a:pt x="16832" y="21600"/>
                    <a:pt x="21600" y="16717"/>
                    <a:pt x="21600" y="10857"/>
                  </a:cubicBezTo>
                  <a:close/>
                  <a:moveTo>
                    <a:pt x="4423" y="3849"/>
                  </a:moveTo>
                  <a:cubicBezTo>
                    <a:pt x="4309" y="3763"/>
                    <a:pt x="4050" y="3504"/>
                    <a:pt x="4050" y="3504"/>
                  </a:cubicBezTo>
                  <a:cubicBezTo>
                    <a:pt x="4050" y="3303"/>
                    <a:pt x="6721" y="833"/>
                    <a:pt x="10857" y="833"/>
                  </a:cubicBezTo>
                  <a:cubicBezTo>
                    <a:pt x="11949" y="833"/>
                    <a:pt x="14879" y="1005"/>
                    <a:pt x="17550" y="3504"/>
                  </a:cubicBezTo>
                  <a:lnTo>
                    <a:pt x="10857" y="10283"/>
                  </a:lnTo>
                  <a:lnTo>
                    <a:pt x="4423" y="3849"/>
                  </a:lnTo>
                  <a:close/>
                  <a:moveTo>
                    <a:pt x="3389" y="17550"/>
                  </a:moveTo>
                  <a:cubicBezTo>
                    <a:pt x="1465" y="15338"/>
                    <a:pt x="833" y="12868"/>
                    <a:pt x="833" y="10857"/>
                  </a:cubicBezTo>
                  <a:cubicBezTo>
                    <a:pt x="833" y="8272"/>
                    <a:pt x="1752" y="5974"/>
                    <a:pt x="3389" y="4050"/>
                  </a:cubicBezTo>
                  <a:lnTo>
                    <a:pt x="10197" y="10857"/>
                  </a:lnTo>
                  <a:lnTo>
                    <a:pt x="3389" y="17550"/>
                  </a:lnTo>
                  <a:close/>
                  <a:moveTo>
                    <a:pt x="18211" y="4050"/>
                  </a:moveTo>
                  <a:cubicBezTo>
                    <a:pt x="19762" y="5687"/>
                    <a:pt x="20853" y="8186"/>
                    <a:pt x="20853" y="10857"/>
                  </a:cubicBezTo>
                  <a:cubicBezTo>
                    <a:pt x="20853" y="13328"/>
                    <a:pt x="19848" y="15626"/>
                    <a:pt x="18211" y="17550"/>
                  </a:cubicBezTo>
                  <a:lnTo>
                    <a:pt x="11403" y="10857"/>
                  </a:lnTo>
                  <a:lnTo>
                    <a:pt x="18211" y="4050"/>
                  </a:lnTo>
                  <a:close/>
                  <a:moveTo>
                    <a:pt x="17291" y="17751"/>
                  </a:moveTo>
                  <a:cubicBezTo>
                    <a:pt x="17291" y="17837"/>
                    <a:pt x="17550" y="18096"/>
                    <a:pt x="17550" y="18096"/>
                  </a:cubicBezTo>
                  <a:cubicBezTo>
                    <a:pt x="17550" y="18297"/>
                    <a:pt x="14879" y="20767"/>
                    <a:pt x="10857" y="20767"/>
                  </a:cubicBezTo>
                  <a:cubicBezTo>
                    <a:pt x="9737" y="20767"/>
                    <a:pt x="6721" y="20595"/>
                    <a:pt x="4050" y="18096"/>
                  </a:cubicBezTo>
                  <a:lnTo>
                    <a:pt x="10857" y="11403"/>
                  </a:lnTo>
                  <a:lnTo>
                    <a:pt x="17291" y="1775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6" name="Shape"/>
            <p:cNvSpPr/>
            <p:nvPr/>
          </p:nvSpPr>
          <p:spPr>
            <a:xfrm>
              <a:off x="4733924" y="87312"/>
              <a:ext cx="340955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53" y="2409"/>
                  </a:moveTo>
                  <a:cubicBezTo>
                    <a:pt x="18849" y="1261"/>
                    <a:pt x="18849" y="981"/>
                    <a:pt x="20736" y="981"/>
                  </a:cubicBezTo>
                  <a:cubicBezTo>
                    <a:pt x="21395" y="981"/>
                    <a:pt x="21600" y="981"/>
                    <a:pt x="21600" y="364"/>
                  </a:cubicBezTo>
                  <a:cubicBezTo>
                    <a:pt x="21600" y="0"/>
                    <a:pt x="21327" y="0"/>
                    <a:pt x="21236" y="0"/>
                  </a:cubicBezTo>
                  <a:cubicBezTo>
                    <a:pt x="20509" y="0"/>
                    <a:pt x="18690" y="84"/>
                    <a:pt x="17962" y="84"/>
                  </a:cubicBezTo>
                  <a:cubicBezTo>
                    <a:pt x="17235" y="84"/>
                    <a:pt x="15416" y="0"/>
                    <a:pt x="14620" y="0"/>
                  </a:cubicBezTo>
                  <a:cubicBezTo>
                    <a:pt x="14483" y="0"/>
                    <a:pt x="14188" y="0"/>
                    <a:pt x="14188" y="616"/>
                  </a:cubicBezTo>
                  <a:cubicBezTo>
                    <a:pt x="14188" y="981"/>
                    <a:pt x="14415" y="981"/>
                    <a:pt x="14915" y="981"/>
                  </a:cubicBezTo>
                  <a:cubicBezTo>
                    <a:pt x="14915" y="981"/>
                    <a:pt x="15416" y="981"/>
                    <a:pt x="15870" y="1065"/>
                  </a:cubicBezTo>
                  <a:cubicBezTo>
                    <a:pt x="16302" y="1065"/>
                    <a:pt x="16507" y="1177"/>
                    <a:pt x="16507" y="1513"/>
                  </a:cubicBezTo>
                  <a:cubicBezTo>
                    <a:pt x="16507" y="1709"/>
                    <a:pt x="16507" y="1709"/>
                    <a:pt x="16439" y="2157"/>
                  </a:cubicBezTo>
                  <a:lnTo>
                    <a:pt x="14915" y="9861"/>
                  </a:lnTo>
                  <a:lnTo>
                    <a:pt x="7048" y="9861"/>
                  </a:lnTo>
                  <a:lnTo>
                    <a:pt x="8595" y="2409"/>
                  </a:lnTo>
                  <a:cubicBezTo>
                    <a:pt x="8799" y="1261"/>
                    <a:pt x="8867" y="981"/>
                    <a:pt x="10777" y="981"/>
                  </a:cubicBezTo>
                  <a:cubicBezTo>
                    <a:pt x="11414" y="981"/>
                    <a:pt x="11641" y="981"/>
                    <a:pt x="11641" y="364"/>
                  </a:cubicBezTo>
                  <a:cubicBezTo>
                    <a:pt x="11641" y="0"/>
                    <a:pt x="11346" y="0"/>
                    <a:pt x="11277" y="0"/>
                  </a:cubicBezTo>
                  <a:cubicBezTo>
                    <a:pt x="10550" y="0"/>
                    <a:pt x="8731" y="84"/>
                    <a:pt x="8003" y="84"/>
                  </a:cubicBezTo>
                  <a:cubicBezTo>
                    <a:pt x="7208" y="84"/>
                    <a:pt x="5389" y="0"/>
                    <a:pt x="4661" y="0"/>
                  </a:cubicBezTo>
                  <a:cubicBezTo>
                    <a:pt x="4434" y="0"/>
                    <a:pt x="4138" y="0"/>
                    <a:pt x="4138" y="616"/>
                  </a:cubicBezTo>
                  <a:cubicBezTo>
                    <a:pt x="4138" y="981"/>
                    <a:pt x="4434" y="981"/>
                    <a:pt x="4866" y="981"/>
                  </a:cubicBezTo>
                  <a:cubicBezTo>
                    <a:pt x="4957" y="981"/>
                    <a:pt x="5457" y="981"/>
                    <a:pt x="5889" y="1065"/>
                  </a:cubicBezTo>
                  <a:cubicBezTo>
                    <a:pt x="6321" y="1065"/>
                    <a:pt x="6548" y="1177"/>
                    <a:pt x="6548" y="1513"/>
                  </a:cubicBezTo>
                  <a:cubicBezTo>
                    <a:pt x="6548" y="1709"/>
                    <a:pt x="6548" y="1793"/>
                    <a:pt x="6480" y="2157"/>
                  </a:cubicBezTo>
                  <a:lnTo>
                    <a:pt x="3047" y="19191"/>
                  </a:lnTo>
                  <a:cubicBezTo>
                    <a:pt x="2774" y="20339"/>
                    <a:pt x="2683" y="20619"/>
                    <a:pt x="728" y="20619"/>
                  </a:cubicBezTo>
                  <a:cubicBezTo>
                    <a:pt x="227" y="20619"/>
                    <a:pt x="0" y="20619"/>
                    <a:pt x="0" y="21236"/>
                  </a:cubicBezTo>
                  <a:cubicBezTo>
                    <a:pt x="0" y="21600"/>
                    <a:pt x="296" y="21600"/>
                    <a:pt x="364" y="21600"/>
                  </a:cubicBezTo>
                  <a:cubicBezTo>
                    <a:pt x="1091" y="21600"/>
                    <a:pt x="2910" y="21516"/>
                    <a:pt x="3638" y="21516"/>
                  </a:cubicBezTo>
                  <a:cubicBezTo>
                    <a:pt x="4138" y="21516"/>
                    <a:pt x="4729" y="21516"/>
                    <a:pt x="5229" y="21516"/>
                  </a:cubicBezTo>
                  <a:cubicBezTo>
                    <a:pt x="5821" y="21516"/>
                    <a:pt x="6412" y="21600"/>
                    <a:pt x="6912" y="21600"/>
                  </a:cubicBezTo>
                  <a:cubicBezTo>
                    <a:pt x="7139" y="21600"/>
                    <a:pt x="7412" y="21600"/>
                    <a:pt x="7412" y="20984"/>
                  </a:cubicBezTo>
                  <a:cubicBezTo>
                    <a:pt x="7412" y="20619"/>
                    <a:pt x="7208" y="20619"/>
                    <a:pt x="6685" y="20619"/>
                  </a:cubicBezTo>
                  <a:cubicBezTo>
                    <a:pt x="5752" y="20619"/>
                    <a:pt x="5025" y="20619"/>
                    <a:pt x="5025" y="20087"/>
                  </a:cubicBezTo>
                  <a:cubicBezTo>
                    <a:pt x="5025" y="19891"/>
                    <a:pt x="5093" y="19723"/>
                    <a:pt x="5161" y="19555"/>
                  </a:cubicBezTo>
                  <a:lnTo>
                    <a:pt x="6912" y="10842"/>
                  </a:lnTo>
                  <a:lnTo>
                    <a:pt x="14688" y="10842"/>
                  </a:lnTo>
                  <a:cubicBezTo>
                    <a:pt x="13597" y="16137"/>
                    <a:pt x="13028" y="19107"/>
                    <a:pt x="12960" y="19555"/>
                  </a:cubicBezTo>
                  <a:cubicBezTo>
                    <a:pt x="12664" y="20619"/>
                    <a:pt x="12232" y="20619"/>
                    <a:pt x="10618" y="20619"/>
                  </a:cubicBezTo>
                  <a:cubicBezTo>
                    <a:pt x="10186" y="20619"/>
                    <a:pt x="9959" y="20619"/>
                    <a:pt x="9959" y="21236"/>
                  </a:cubicBezTo>
                  <a:cubicBezTo>
                    <a:pt x="9959" y="21600"/>
                    <a:pt x="10254" y="21600"/>
                    <a:pt x="10323" y="21600"/>
                  </a:cubicBezTo>
                  <a:cubicBezTo>
                    <a:pt x="11050" y="21600"/>
                    <a:pt x="12869" y="21516"/>
                    <a:pt x="13597" y="21516"/>
                  </a:cubicBezTo>
                  <a:cubicBezTo>
                    <a:pt x="14120" y="21516"/>
                    <a:pt x="14688" y="21516"/>
                    <a:pt x="15211" y="21516"/>
                  </a:cubicBezTo>
                  <a:cubicBezTo>
                    <a:pt x="15779" y="21516"/>
                    <a:pt x="16371" y="21600"/>
                    <a:pt x="16871" y="21600"/>
                  </a:cubicBezTo>
                  <a:cubicBezTo>
                    <a:pt x="17098" y="21600"/>
                    <a:pt x="17394" y="21600"/>
                    <a:pt x="17394" y="20984"/>
                  </a:cubicBezTo>
                  <a:cubicBezTo>
                    <a:pt x="17394" y="20619"/>
                    <a:pt x="17166" y="20619"/>
                    <a:pt x="16734" y="20619"/>
                  </a:cubicBezTo>
                  <a:cubicBezTo>
                    <a:pt x="15779" y="20619"/>
                    <a:pt x="15052" y="20619"/>
                    <a:pt x="15052" y="20087"/>
                  </a:cubicBezTo>
                  <a:cubicBezTo>
                    <a:pt x="15052" y="19891"/>
                    <a:pt x="15052" y="19723"/>
                    <a:pt x="15143" y="19555"/>
                  </a:cubicBezTo>
                  <a:lnTo>
                    <a:pt x="18553" y="240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7" name="Shape"/>
            <p:cNvSpPr/>
            <p:nvPr/>
          </p:nvSpPr>
          <p:spPr>
            <a:xfrm>
              <a:off x="5108574" y="0"/>
              <a:ext cx="209194" cy="196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7" y="1257"/>
                  </a:moveTo>
                  <a:cubicBezTo>
                    <a:pt x="11427" y="746"/>
                    <a:pt x="11427" y="0"/>
                    <a:pt x="10837" y="0"/>
                  </a:cubicBezTo>
                  <a:cubicBezTo>
                    <a:pt x="10026" y="0"/>
                    <a:pt x="10026" y="746"/>
                    <a:pt x="10026" y="1257"/>
                  </a:cubicBezTo>
                  <a:lnTo>
                    <a:pt x="10026" y="20108"/>
                  </a:lnTo>
                  <a:lnTo>
                    <a:pt x="1180" y="20108"/>
                  </a:lnTo>
                  <a:cubicBezTo>
                    <a:pt x="700" y="20108"/>
                    <a:pt x="0" y="20108"/>
                    <a:pt x="0" y="20854"/>
                  </a:cubicBezTo>
                  <a:cubicBezTo>
                    <a:pt x="0" y="21600"/>
                    <a:pt x="700" y="21600"/>
                    <a:pt x="1180" y="21600"/>
                  </a:cubicBezTo>
                  <a:lnTo>
                    <a:pt x="20420" y="21600"/>
                  </a:lnTo>
                  <a:cubicBezTo>
                    <a:pt x="20863" y="21600"/>
                    <a:pt x="21600" y="21600"/>
                    <a:pt x="21600" y="20854"/>
                  </a:cubicBezTo>
                  <a:cubicBezTo>
                    <a:pt x="21600" y="20108"/>
                    <a:pt x="20863" y="20108"/>
                    <a:pt x="20420" y="20108"/>
                  </a:cubicBezTo>
                  <a:lnTo>
                    <a:pt x="11427" y="20108"/>
                  </a:lnTo>
                  <a:lnTo>
                    <a:pt x="11427" y="125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8" name="Shape"/>
            <p:cNvSpPr/>
            <p:nvPr/>
          </p:nvSpPr>
          <p:spPr>
            <a:xfrm>
              <a:off x="5086349" y="276225"/>
              <a:ext cx="102835" cy="18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9" name="Shape"/>
            <p:cNvSpPr/>
            <p:nvPr/>
          </p:nvSpPr>
          <p:spPr>
            <a:xfrm>
              <a:off x="5476874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11" y="0"/>
                    <a:pt x="10111" y="632"/>
                    <a:pt x="10111" y="1091"/>
                  </a:cubicBezTo>
                  <a:lnTo>
                    <a:pt x="10111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11" y="11489"/>
                  </a:lnTo>
                  <a:lnTo>
                    <a:pt x="10111" y="20509"/>
                  </a:lnTo>
                  <a:cubicBezTo>
                    <a:pt x="10111" y="20968"/>
                    <a:pt x="10111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0" name="Shape"/>
            <p:cNvSpPr/>
            <p:nvPr/>
          </p:nvSpPr>
          <p:spPr>
            <a:xfrm>
              <a:off x="5872162" y="182562"/>
              <a:ext cx="131409" cy="185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8" y="12009"/>
                  </a:moveTo>
                  <a:cubicBezTo>
                    <a:pt x="13042" y="12134"/>
                    <a:pt x="18456" y="12927"/>
                    <a:pt x="18456" y="16263"/>
                  </a:cubicBezTo>
                  <a:cubicBezTo>
                    <a:pt x="18456" y="18681"/>
                    <a:pt x="16185" y="20683"/>
                    <a:pt x="11004" y="20683"/>
                  </a:cubicBezTo>
                  <a:cubicBezTo>
                    <a:pt x="5415" y="20683"/>
                    <a:pt x="2969" y="17889"/>
                    <a:pt x="1863" y="13886"/>
                  </a:cubicBezTo>
                  <a:cubicBezTo>
                    <a:pt x="1688" y="13344"/>
                    <a:pt x="1514" y="13093"/>
                    <a:pt x="932" y="13093"/>
                  </a:cubicBezTo>
                  <a:cubicBezTo>
                    <a:pt x="0" y="13093"/>
                    <a:pt x="0" y="13469"/>
                    <a:pt x="0" y="14261"/>
                  </a:cubicBezTo>
                  <a:lnTo>
                    <a:pt x="0" y="20558"/>
                  </a:lnTo>
                  <a:cubicBezTo>
                    <a:pt x="0" y="21350"/>
                    <a:pt x="0" y="21600"/>
                    <a:pt x="757" y="21600"/>
                  </a:cubicBezTo>
                  <a:cubicBezTo>
                    <a:pt x="1106" y="21600"/>
                    <a:pt x="1106" y="21600"/>
                    <a:pt x="2445" y="20683"/>
                  </a:cubicBezTo>
                  <a:cubicBezTo>
                    <a:pt x="2445" y="20683"/>
                    <a:pt x="2445" y="20558"/>
                    <a:pt x="3726" y="19598"/>
                  </a:cubicBezTo>
                  <a:cubicBezTo>
                    <a:pt x="6521" y="21600"/>
                    <a:pt x="9490" y="21600"/>
                    <a:pt x="11004" y="21600"/>
                  </a:cubicBezTo>
                  <a:cubicBezTo>
                    <a:pt x="18631" y="21600"/>
                    <a:pt x="21600" y="18556"/>
                    <a:pt x="21600" y="15095"/>
                  </a:cubicBezTo>
                  <a:cubicBezTo>
                    <a:pt x="21600" y="12551"/>
                    <a:pt x="19562" y="11217"/>
                    <a:pt x="18805" y="10675"/>
                  </a:cubicBezTo>
                  <a:cubicBezTo>
                    <a:pt x="16593" y="9090"/>
                    <a:pt x="14148" y="8673"/>
                    <a:pt x="11353" y="8423"/>
                  </a:cubicBezTo>
                  <a:cubicBezTo>
                    <a:pt x="7627" y="7881"/>
                    <a:pt x="3144" y="7214"/>
                    <a:pt x="3144" y="4545"/>
                  </a:cubicBezTo>
                  <a:cubicBezTo>
                    <a:pt x="3144" y="2794"/>
                    <a:pt x="4832" y="917"/>
                    <a:pt x="10596" y="917"/>
                  </a:cubicBezTo>
                  <a:cubicBezTo>
                    <a:pt x="17874" y="917"/>
                    <a:pt x="18281" y="5212"/>
                    <a:pt x="18281" y="6672"/>
                  </a:cubicBezTo>
                  <a:cubicBezTo>
                    <a:pt x="18456" y="7089"/>
                    <a:pt x="18980" y="7089"/>
                    <a:pt x="18980" y="7089"/>
                  </a:cubicBezTo>
                  <a:cubicBezTo>
                    <a:pt x="19912" y="7089"/>
                    <a:pt x="19912" y="6797"/>
                    <a:pt x="19912" y="5880"/>
                  </a:cubicBezTo>
                  <a:lnTo>
                    <a:pt x="19912" y="1084"/>
                  </a:lnTo>
                  <a:cubicBezTo>
                    <a:pt x="19912" y="250"/>
                    <a:pt x="19912" y="0"/>
                    <a:pt x="19213" y="0"/>
                  </a:cubicBezTo>
                  <a:cubicBezTo>
                    <a:pt x="18805" y="0"/>
                    <a:pt x="18805" y="0"/>
                    <a:pt x="17874" y="542"/>
                  </a:cubicBezTo>
                  <a:cubicBezTo>
                    <a:pt x="17699" y="792"/>
                    <a:pt x="16942" y="1209"/>
                    <a:pt x="16768" y="1334"/>
                  </a:cubicBezTo>
                  <a:cubicBezTo>
                    <a:pt x="14322" y="0"/>
                    <a:pt x="11528" y="0"/>
                    <a:pt x="10596" y="0"/>
                  </a:cubicBezTo>
                  <a:cubicBezTo>
                    <a:pt x="2445" y="0"/>
                    <a:pt x="0" y="3211"/>
                    <a:pt x="0" y="5754"/>
                  </a:cubicBezTo>
                  <a:cubicBezTo>
                    <a:pt x="0" y="7464"/>
                    <a:pt x="1106" y="8798"/>
                    <a:pt x="2795" y="9883"/>
                  </a:cubicBezTo>
                  <a:cubicBezTo>
                    <a:pt x="5007" y="11092"/>
                    <a:pt x="6870" y="11342"/>
                    <a:pt x="11528" y="12009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1" name="Shape"/>
            <p:cNvSpPr/>
            <p:nvPr/>
          </p:nvSpPr>
          <p:spPr>
            <a:xfrm>
              <a:off x="6030912" y="92075"/>
              <a:ext cx="85374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89" y="7324"/>
                  </a:moveTo>
                  <a:lnTo>
                    <a:pt x="267" y="7696"/>
                  </a:lnTo>
                  <a:lnTo>
                    <a:pt x="267" y="8697"/>
                  </a:lnTo>
                  <a:cubicBezTo>
                    <a:pt x="7111" y="8697"/>
                    <a:pt x="8000" y="8869"/>
                    <a:pt x="8000" y="10442"/>
                  </a:cubicBezTo>
                  <a:lnTo>
                    <a:pt x="8000" y="19140"/>
                  </a:lnTo>
                  <a:cubicBezTo>
                    <a:pt x="8000" y="20599"/>
                    <a:pt x="6844" y="20599"/>
                    <a:pt x="0" y="20599"/>
                  </a:cubicBezTo>
                  <a:lnTo>
                    <a:pt x="0" y="21600"/>
                  </a:lnTo>
                  <a:cubicBezTo>
                    <a:pt x="3111" y="21600"/>
                    <a:pt x="8800" y="21514"/>
                    <a:pt x="11111" y="21514"/>
                  </a:cubicBezTo>
                  <a:cubicBezTo>
                    <a:pt x="14756" y="21514"/>
                    <a:pt x="18222" y="21600"/>
                    <a:pt x="21600" y="21600"/>
                  </a:cubicBezTo>
                  <a:lnTo>
                    <a:pt x="21600" y="20599"/>
                  </a:lnTo>
                  <a:cubicBezTo>
                    <a:pt x="15111" y="20599"/>
                    <a:pt x="14489" y="20427"/>
                    <a:pt x="14489" y="19225"/>
                  </a:cubicBezTo>
                  <a:lnTo>
                    <a:pt x="14489" y="7324"/>
                  </a:lnTo>
                  <a:close/>
                  <a:moveTo>
                    <a:pt x="15111" y="1745"/>
                  </a:moveTo>
                  <a:cubicBezTo>
                    <a:pt x="15111" y="629"/>
                    <a:pt x="12533" y="0"/>
                    <a:pt x="9689" y="0"/>
                  </a:cubicBezTo>
                  <a:cubicBezTo>
                    <a:pt x="6578" y="0"/>
                    <a:pt x="4267" y="915"/>
                    <a:pt x="4267" y="1745"/>
                  </a:cubicBezTo>
                  <a:cubicBezTo>
                    <a:pt x="4267" y="2575"/>
                    <a:pt x="6578" y="3376"/>
                    <a:pt x="9689" y="3376"/>
                  </a:cubicBezTo>
                  <a:cubicBezTo>
                    <a:pt x="12533" y="3376"/>
                    <a:pt x="15111" y="2746"/>
                    <a:pt x="15111" y="1745"/>
                  </a:cubicBez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2" name="Shape"/>
            <p:cNvSpPr/>
            <p:nvPr/>
          </p:nvSpPr>
          <p:spPr>
            <a:xfrm>
              <a:off x="6142037" y="185737"/>
              <a:ext cx="202845" cy="177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11" y="4848"/>
                  </a:moveTo>
                  <a:lnTo>
                    <a:pt x="3411" y="17877"/>
                  </a:lnTo>
                  <a:cubicBezTo>
                    <a:pt x="3411" y="20085"/>
                    <a:pt x="2918" y="20085"/>
                    <a:pt x="0" y="20085"/>
                  </a:cubicBezTo>
                  <a:lnTo>
                    <a:pt x="0" y="21600"/>
                  </a:lnTo>
                  <a:cubicBezTo>
                    <a:pt x="1440" y="21600"/>
                    <a:pt x="3638" y="21470"/>
                    <a:pt x="4851" y="21470"/>
                  </a:cubicBezTo>
                  <a:cubicBezTo>
                    <a:pt x="5949" y="21470"/>
                    <a:pt x="8261" y="21600"/>
                    <a:pt x="9701" y="21600"/>
                  </a:cubicBezTo>
                  <a:lnTo>
                    <a:pt x="9701" y="20085"/>
                  </a:lnTo>
                  <a:cubicBezTo>
                    <a:pt x="6783" y="20085"/>
                    <a:pt x="6291" y="20085"/>
                    <a:pt x="6291" y="17877"/>
                  </a:cubicBezTo>
                  <a:lnTo>
                    <a:pt x="6291" y="8874"/>
                  </a:lnTo>
                  <a:cubicBezTo>
                    <a:pt x="6291" y="3896"/>
                    <a:pt x="9322" y="1125"/>
                    <a:pt x="12126" y="1125"/>
                  </a:cubicBezTo>
                  <a:cubicBezTo>
                    <a:pt x="14779" y="1125"/>
                    <a:pt x="15272" y="3723"/>
                    <a:pt x="15272" y="6493"/>
                  </a:cubicBezTo>
                  <a:lnTo>
                    <a:pt x="15272" y="17877"/>
                  </a:lnTo>
                  <a:cubicBezTo>
                    <a:pt x="15272" y="20085"/>
                    <a:pt x="14779" y="20085"/>
                    <a:pt x="11899" y="20085"/>
                  </a:cubicBezTo>
                  <a:lnTo>
                    <a:pt x="11899" y="21600"/>
                  </a:lnTo>
                  <a:cubicBezTo>
                    <a:pt x="13453" y="21600"/>
                    <a:pt x="15651" y="21470"/>
                    <a:pt x="16749" y="21470"/>
                  </a:cubicBezTo>
                  <a:cubicBezTo>
                    <a:pt x="17811" y="21470"/>
                    <a:pt x="20122" y="21600"/>
                    <a:pt x="21600" y="21600"/>
                  </a:cubicBezTo>
                  <a:lnTo>
                    <a:pt x="21600" y="20085"/>
                  </a:lnTo>
                  <a:cubicBezTo>
                    <a:pt x="19288" y="20085"/>
                    <a:pt x="18303" y="20085"/>
                    <a:pt x="18189" y="18700"/>
                  </a:cubicBezTo>
                  <a:lnTo>
                    <a:pt x="18189" y="9263"/>
                  </a:lnTo>
                  <a:cubicBezTo>
                    <a:pt x="18189" y="5108"/>
                    <a:pt x="18189" y="3593"/>
                    <a:pt x="16863" y="1818"/>
                  </a:cubicBezTo>
                  <a:cubicBezTo>
                    <a:pt x="16257" y="952"/>
                    <a:pt x="14931" y="0"/>
                    <a:pt x="12354" y="0"/>
                  </a:cubicBezTo>
                  <a:cubicBezTo>
                    <a:pt x="9208" y="0"/>
                    <a:pt x="7276" y="2078"/>
                    <a:pt x="6063" y="5108"/>
                  </a:cubicBezTo>
                  <a:lnTo>
                    <a:pt x="6063" y="0"/>
                  </a:lnTo>
                  <a:lnTo>
                    <a:pt x="0" y="563"/>
                  </a:lnTo>
                  <a:lnTo>
                    <a:pt x="0" y="2078"/>
                  </a:lnTo>
                  <a:cubicBezTo>
                    <a:pt x="3032" y="2078"/>
                    <a:pt x="3411" y="2337"/>
                    <a:pt x="3411" y="4848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3" name="Shape"/>
            <p:cNvSpPr/>
            <p:nvPr/>
          </p:nvSpPr>
          <p:spPr>
            <a:xfrm>
              <a:off x="6394449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27"/>
                  </a:moveTo>
                  <a:cubicBezTo>
                    <a:pt x="21600" y="21370"/>
                    <a:pt x="21600" y="21293"/>
                    <a:pt x="19732" y="20929"/>
                  </a:cubicBezTo>
                  <a:cubicBezTo>
                    <a:pt x="8283" y="18224"/>
                    <a:pt x="5441" y="14119"/>
                    <a:pt x="5441" y="10800"/>
                  </a:cubicBezTo>
                  <a:cubicBezTo>
                    <a:pt x="5441" y="7059"/>
                    <a:pt x="8851" y="3319"/>
                    <a:pt x="20301" y="614"/>
                  </a:cubicBezTo>
                  <a:cubicBezTo>
                    <a:pt x="21600" y="307"/>
                    <a:pt x="21600" y="307"/>
                    <a:pt x="21600" y="249"/>
                  </a:cubicBezTo>
                  <a:cubicBezTo>
                    <a:pt x="21600" y="58"/>
                    <a:pt x="21032" y="0"/>
                    <a:pt x="20544" y="0"/>
                  </a:cubicBezTo>
                  <a:cubicBezTo>
                    <a:pt x="19489" y="0"/>
                    <a:pt x="11206" y="1477"/>
                    <a:pt x="5684" y="4239"/>
                  </a:cubicBezTo>
                  <a:cubicBezTo>
                    <a:pt x="1056" y="6637"/>
                    <a:pt x="0" y="9016"/>
                    <a:pt x="0" y="10800"/>
                  </a:cubicBezTo>
                  <a:cubicBezTo>
                    <a:pt x="0" y="12526"/>
                    <a:pt x="1056" y="15097"/>
                    <a:pt x="6009" y="17552"/>
                  </a:cubicBezTo>
                  <a:cubicBezTo>
                    <a:pt x="11693" y="20257"/>
                    <a:pt x="19489" y="21600"/>
                    <a:pt x="20544" y="21600"/>
                  </a:cubicBezTo>
                  <a:cubicBezTo>
                    <a:pt x="21032" y="21600"/>
                    <a:pt x="21600" y="21542"/>
                    <a:pt x="21600" y="21427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Shape"/>
            <p:cNvSpPr/>
            <p:nvPr/>
          </p:nvSpPr>
          <p:spPr>
            <a:xfrm>
              <a:off x="6530975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5" name="Shape"/>
            <p:cNvSpPr/>
            <p:nvPr/>
          </p:nvSpPr>
          <p:spPr>
            <a:xfrm>
              <a:off x="6773862" y="228600"/>
              <a:ext cx="153633" cy="199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853"/>
                  </a:moveTo>
                  <a:cubicBezTo>
                    <a:pt x="9450" y="853"/>
                    <a:pt x="9600" y="504"/>
                    <a:pt x="9600" y="388"/>
                  </a:cubicBezTo>
                  <a:cubicBezTo>
                    <a:pt x="9600" y="233"/>
                    <a:pt x="9450" y="0"/>
                    <a:pt x="8950" y="0"/>
                  </a:cubicBezTo>
                  <a:cubicBezTo>
                    <a:pt x="8150" y="0"/>
                    <a:pt x="4800" y="233"/>
                    <a:pt x="3850" y="233"/>
                  </a:cubicBezTo>
                  <a:cubicBezTo>
                    <a:pt x="3500" y="388"/>
                    <a:pt x="3050" y="388"/>
                    <a:pt x="3050" y="1008"/>
                  </a:cubicBezTo>
                  <a:cubicBezTo>
                    <a:pt x="3050" y="1474"/>
                    <a:pt x="3500" y="1474"/>
                    <a:pt x="4000" y="1474"/>
                  </a:cubicBezTo>
                  <a:cubicBezTo>
                    <a:pt x="5900" y="1474"/>
                    <a:pt x="5900" y="1629"/>
                    <a:pt x="5900" y="1861"/>
                  </a:cubicBezTo>
                  <a:cubicBezTo>
                    <a:pt x="5900" y="2094"/>
                    <a:pt x="5900" y="2366"/>
                    <a:pt x="5750" y="2598"/>
                  </a:cubicBezTo>
                  <a:lnTo>
                    <a:pt x="150" y="19971"/>
                  </a:lnTo>
                  <a:cubicBezTo>
                    <a:pt x="0" y="20475"/>
                    <a:pt x="0" y="20592"/>
                    <a:pt x="0" y="20592"/>
                  </a:cubicBezTo>
                  <a:cubicBezTo>
                    <a:pt x="0" y="21096"/>
                    <a:pt x="500" y="21600"/>
                    <a:pt x="1300" y="21600"/>
                  </a:cubicBezTo>
                  <a:cubicBezTo>
                    <a:pt x="1750" y="21600"/>
                    <a:pt x="2550" y="21484"/>
                    <a:pt x="3050" y="20863"/>
                  </a:cubicBezTo>
                  <a:cubicBezTo>
                    <a:pt x="3050" y="20592"/>
                    <a:pt x="3500" y="19467"/>
                    <a:pt x="3700" y="18847"/>
                  </a:cubicBezTo>
                  <a:lnTo>
                    <a:pt x="4650" y="16132"/>
                  </a:lnTo>
                  <a:cubicBezTo>
                    <a:pt x="4650" y="15628"/>
                    <a:pt x="5100" y="14503"/>
                    <a:pt x="5100" y="14038"/>
                  </a:cubicBezTo>
                  <a:cubicBezTo>
                    <a:pt x="5600" y="12913"/>
                    <a:pt x="5600" y="12913"/>
                    <a:pt x="6400" y="11905"/>
                  </a:cubicBezTo>
                  <a:cubicBezTo>
                    <a:pt x="7700" y="10432"/>
                    <a:pt x="9600" y="8687"/>
                    <a:pt x="12800" y="8687"/>
                  </a:cubicBezTo>
                  <a:cubicBezTo>
                    <a:pt x="14900" y="8687"/>
                    <a:pt x="15050" y="10044"/>
                    <a:pt x="15050" y="10781"/>
                  </a:cubicBezTo>
                  <a:cubicBezTo>
                    <a:pt x="15050" y="12642"/>
                    <a:pt x="13450" y="16016"/>
                    <a:pt x="12800" y="17373"/>
                  </a:cubicBezTo>
                  <a:cubicBezTo>
                    <a:pt x="12300" y="18110"/>
                    <a:pt x="12150" y="18498"/>
                    <a:pt x="12150" y="19002"/>
                  </a:cubicBezTo>
                  <a:cubicBezTo>
                    <a:pt x="12150" y="20592"/>
                    <a:pt x="13900" y="21600"/>
                    <a:pt x="15850" y="21600"/>
                  </a:cubicBezTo>
                  <a:cubicBezTo>
                    <a:pt x="19850" y="21600"/>
                    <a:pt x="21600" y="17373"/>
                    <a:pt x="21600" y="16869"/>
                  </a:cubicBezTo>
                  <a:cubicBezTo>
                    <a:pt x="21600" y="16520"/>
                    <a:pt x="21100" y="16520"/>
                    <a:pt x="20950" y="16520"/>
                  </a:cubicBezTo>
                  <a:cubicBezTo>
                    <a:pt x="20500" y="16520"/>
                    <a:pt x="20300" y="16753"/>
                    <a:pt x="20150" y="16985"/>
                  </a:cubicBezTo>
                  <a:cubicBezTo>
                    <a:pt x="19350" y="19467"/>
                    <a:pt x="17600" y="20708"/>
                    <a:pt x="16000" y="20708"/>
                  </a:cubicBezTo>
                  <a:cubicBezTo>
                    <a:pt x="15200" y="20708"/>
                    <a:pt x="15050" y="20359"/>
                    <a:pt x="15050" y="19739"/>
                  </a:cubicBezTo>
                  <a:cubicBezTo>
                    <a:pt x="15050" y="19002"/>
                    <a:pt x="15200" y="18614"/>
                    <a:pt x="16000" y="17257"/>
                  </a:cubicBezTo>
                  <a:cubicBezTo>
                    <a:pt x="16500" y="16248"/>
                    <a:pt x="18100" y="13030"/>
                    <a:pt x="18100" y="11285"/>
                  </a:cubicBezTo>
                  <a:cubicBezTo>
                    <a:pt x="18100" y="10781"/>
                    <a:pt x="18100" y="9423"/>
                    <a:pt x="16650" y="8570"/>
                  </a:cubicBezTo>
                  <a:cubicBezTo>
                    <a:pt x="15850" y="8182"/>
                    <a:pt x="14700" y="7833"/>
                    <a:pt x="12950" y="7833"/>
                  </a:cubicBezTo>
                  <a:cubicBezTo>
                    <a:pt x="9900" y="7833"/>
                    <a:pt x="7850" y="8919"/>
                    <a:pt x="6400" y="10315"/>
                  </a:cubicBezTo>
                  <a:lnTo>
                    <a:pt x="9450" y="853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6" name="Shape"/>
            <p:cNvSpPr/>
            <p:nvPr/>
          </p:nvSpPr>
          <p:spPr>
            <a:xfrm>
              <a:off x="7085012" y="254000"/>
              <a:ext cx="247293" cy="15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8" y="21600"/>
                  </a:moveTo>
                  <a:cubicBezTo>
                    <a:pt x="20912" y="21600"/>
                    <a:pt x="21600" y="21600"/>
                    <a:pt x="21600" y="11700"/>
                  </a:cubicBezTo>
                  <a:cubicBezTo>
                    <a:pt x="21600" y="0"/>
                    <a:pt x="20912" y="0"/>
                    <a:pt x="20318" y="0"/>
                  </a:cubicBezTo>
                  <a:lnTo>
                    <a:pt x="1188" y="0"/>
                  </a:lnTo>
                  <a:cubicBezTo>
                    <a:pt x="594" y="0"/>
                    <a:pt x="0" y="0"/>
                    <a:pt x="0" y="11700"/>
                  </a:cubicBezTo>
                  <a:cubicBezTo>
                    <a:pt x="0" y="21600"/>
                    <a:pt x="594" y="21600"/>
                    <a:pt x="1188" y="21600"/>
                  </a:cubicBezTo>
                  <a:lnTo>
                    <a:pt x="20318" y="21600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7" name="Shape"/>
            <p:cNvSpPr/>
            <p:nvPr/>
          </p:nvSpPr>
          <p:spPr>
            <a:xfrm>
              <a:off x="7475537" y="82550"/>
              <a:ext cx="210782" cy="3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1" y="554"/>
                  </a:moveTo>
                  <a:lnTo>
                    <a:pt x="16127" y="277"/>
                  </a:lnTo>
                  <a:cubicBezTo>
                    <a:pt x="16127" y="213"/>
                    <a:pt x="16127" y="0"/>
                    <a:pt x="15653" y="0"/>
                  </a:cubicBezTo>
                  <a:cubicBezTo>
                    <a:pt x="15178" y="0"/>
                    <a:pt x="15178" y="64"/>
                    <a:pt x="15069" y="469"/>
                  </a:cubicBezTo>
                  <a:lnTo>
                    <a:pt x="12624" y="6007"/>
                  </a:lnTo>
                  <a:cubicBezTo>
                    <a:pt x="6057" y="6135"/>
                    <a:pt x="0" y="9330"/>
                    <a:pt x="0" y="12611"/>
                  </a:cubicBezTo>
                  <a:cubicBezTo>
                    <a:pt x="0" y="14933"/>
                    <a:pt x="2919" y="16764"/>
                    <a:pt x="7954" y="16978"/>
                  </a:cubicBezTo>
                  <a:cubicBezTo>
                    <a:pt x="7589" y="17723"/>
                    <a:pt x="7370" y="18469"/>
                    <a:pt x="7005" y="19214"/>
                  </a:cubicBezTo>
                  <a:cubicBezTo>
                    <a:pt x="6422" y="20386"/>
                    <a:pt x="6057" y="21259"/>
                    <a:pt x="6057" y="21344"/>
                  </a:cubicBezTo>
                  <a:cubicBezTo>
                    <a:pt x="6057" y="21600"/>
                    <a:pt x="6312" y="21600"/>
                    <a:pt x="6531" y="21600"/>
                  </a:cubicBezTo>
                  <a:cubicBezTo>
                    <a:pt x="6786" y="21600"/>
                    <a:pt x="6896" y="21600"/>
                    <a:pt x="7005" y="21536"/>
                  </a:cubicBezTo>
                  <a:cubicBezTo>
                    <a:pt x="7005" y="21472"/>
                    <a:pt x="7370" y="20854"/>
                    <a:pt x="7480" y="20514"/>
                  </a:cubicBezTo>
                  <a:lnTo>
                    <a:pt x="8976" y="16978"/>
                  </a:lnTo>
                  <a:cubicBezTo>
                    <a:pt x="15653" y="16828"/>
                    <a:pt x="21600" y="13633"/>
                    <a:pt x="21600" y="10353"/>
                  </a:cubicBezTo>
                  <a:cubicBezTo>
                    <a:pt x="21600" y="8457"/>
                    <a:pt x="19374" y="6263"/>
                    <a:pt x="13646" y="6007"/>
                  </a:cubicBezTo>
                  <a:lnTo>
                    <a:pt x="15981" y="554"/>
                  </a:lnTo>
                  <a:close/>
                  <a:moveTo>
                    <a:pt x="8173" y="16424"/>
                  </a:moveTo>
                  <a:cubicBezTo>
                    <a:pt x="5619" y="16360"/>
                    <a:pt x="2700" y="15550"/>
                    <a:pt x="2700" y="13164"/>
                  </a:cubicBezTo>
                  <a:cubicBezTo>
                    <a:pt x="2700" y="10225"/>
                    <a:pt x="6203" y="6880"/>
                    <a:pt x="12369" y="6540"/>
                  </a:cubicBezTo>
                  <a:lnTo>
                    <a:pt x="8173" y="16424"/>
                  </a:lnTo>
                  <a:close/>
                  <a:moveTo>
                    <a:pt x="13427" y="6540"/>
                  </a:moveTo>
                  <a:cubicBezTo>
                    <a:pt x="16565" y="6689"/>
                    <a:pt x="18900" y="7775"/>
                    <a:pt x="18900" y="9884"/>
                  </a:cubicBezTo>
                  <a:cubicBezTo>
                    <a:pt x="18900" y="12738"/>
                    <a:pt x="15397" y="16147"/>
                    <a:pt x="9231" y="16424"/>
                  </a:cubicBezTo>
                  <a:lnTo>
                    <a:pt x="13427" y="6540"/>
                  </a:lnTo>
                  <a:close/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8" name="Shape"/>
            <p:cNvSpPr/>
            <p:nvPr/>
          </p:nvSpPr>
          <p:spPr>
            <a:xfrm>
              <a:off x="7716837" y="225425"/>
              <a:ext cx="179032" cy="204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7"/>
                  </a:moveTo>
                  <a:cubicBezTo>
                    <a:pt x="21600" y="226"/>
                    <a:pt x="21471" y="0"/>
                    <a:pt x="21213" y="0"/>
                  </a:cubicBezTo>
                  <a:cubicBezTo>
                    <a:pt x="21084" y="0"/>
                    <a:pt x="20912" y="0"/>
                    <a:pt x="20524" y="377"/>
                  </a:cubicBezTo>
                  <a:lnTo>
                    <a:pt x="18846" y="2186"/>
                  </a:lnTo>
                  <a:cubicBezTo>
                    <a:pt x="17469" y="490"/>
                    <a:pt x="15404" y="0"/>
                    <a:pt x="13339" y="0"/>
                  </a:cubicBezTo>
                  <a:cubicBezTo>
                    <a:pt x="8520" y="0"/>
                    <a:pt x="4260" y="3393"/>
                    <a:pt x="4260" y="6861"/>
                  </a:cubicBezTo>
                  <a:cubicBezTo>
                    <a:pt x="4260" y="7238"/>
                    <a:pt x="4389" y="8444"/>
                    <a:pt x="5378" y="9537"/>
                  </a:cubicBezTo>
                  <a:cubicBezTo>
                    <a:pt x="6626" y="10743"/>
                    <a:pt x="7831" y="11083"/>
                    <a:pt x="10198" y="11460"/>
                  </a:cubicBezTo>
                  <a:cubicBezTo>
                    <a:pt x="10757" y="11686"/>
                    <a:pt x="12521" y="11950"/>
                    <a:pt x="13080" y="12063"/>
                  </a:cubicBezTo>
                  <a:cubicBezTo>
                    <a:pt x="14027" y="12289"/>
                    <a:pt x="16265" y="13043"/>
                    <a:pt x="16265" y="15192"/>
                  </a:cubicBezTo>
                  <a:cubicBezTo>
                    <a:pt x="16265" y="17604"/>
                    <a:pt x="13339" y="20507"/>
                    <a:pt x="9380" y="20507"/>
                  </a:cubicBezTo>
                  <a:cubicBezTo>
                    <a:pt x="6454" y="20507"/>
                    <a:pt x="2754" y="19527"/>
                    <a:pt x="2754" y="16285"/>
                  </a:cubicBezTo>
                  <a:cubicBezTo>
                    <a:pt x="2754" y="15908"/>
                    <a:pt x="2883" y="15305"/>
                    <a:pt x="3012" y="14702"/>
                  </a:cubicBezTo>
                  <a:cubicBezTo>
                    <a:pt x="3012" y="14588"/>
                    <a:pt x="3012" y="14588"/>
                    <a:pt x="3012" y="14588"/>
                  </a:cubicBezTo>
                  <a:cubicBezTo>
                    <a:pt x="3012" y="14249"/>
                    <a:pt x="2625" y="14249"/>
                    <a:pt x="2496" y="14249"/>
                  </a:cubicBezTo>
                  <a:cubicBezTo>
                    <a:pt x="2065" y="14249"/>
                    <a:pt x="1936" y="14249"/>
                    <a:pt x="1807" y="14852"/>
                  </a:cubicBezTo>
                  <a:lnTo>
                    <a:pt x="129" y="20733"/>
                  </a:lnTo>
                  <a:cubicBezTo>
                    <a:pt x="0" y="20884"/>
                    <a:pt x="0" y="21110"/>
                    <a:pt x="0" y="21223"/>
                  </a:cubicBezTo>
                  <a:cubicBezTo>
                    <a:pt x="0" y="21336"/>
                    <a:pt x="129" y="21600"/>
                    <a:pt x="430" y="21600"/>
                  </a:cubicBezTo>
                  <a:cubicBezTo>
                    <a:pt x="688" y="21600"/>
                    <a:pt x="688" y="21600"/>
                    <a:pt x="1119" y="21110"/>
                  </a:cubicBezTo>
                  <a:cubicBezTo>
                    <a:pt x="1506" y="20733"/>
                    <a:pt x="2496" y="19904"/>
                    <a:pt x="2754" y="19527"/>
                  </a:cubicBezTo>
                  <a:cubicBezTo>
                    <a:pt x="4561" y="21223"/>
                    <a:pt x="7315" y="21600"/>
                    <a:pt x="9380" y="21600"/>
                  </a:cubicBezTo>
                  <a:cubicBezTo>
                    <a:pt x="14457" y="21600"/>
                    <a:pt x="18588" y="17717"/>
                    <a:pt x="18588" y="14249"/>
                  </a:cubicBezTo>
                  <a:cubicBezTo>
                    <a:pt x="18588" y="12892"/>
                    <a:pt x="18029" y="11686"/>
                    <a:pt x="17211" y="10970"/>
                  </a:cubicBezTo>
                  <a:cubicBezTo>
                    <a:pt x="16092" y="9876"/>
                    <a:pt x="15576" y="9763"/>
                    <a:pt x="11144" y="8934"/>
                  </a:cubicBezTo>
                  <a:cubicBezTo>
                    <a:pt x="10456" y="8670"/>
                    <a:pt x="9380" y="8557"/>
                    <a:pt x="8950" y="8444"/>
                  </a:cubicBezTo>
                  <a:cubicBezTo>
                    <a:pt x="8132" y="8218"/>
                    <a:pt x="6755" y="7351"/>
                    <a:pt x="6755" y="5654"/>
                  </a:cubicBezTo>
                  <a:cubicBezTo>
                    <a:pt x="6755" y="3393"/>
                    <a:pt x="9767" y="980"/>
                    <a:pt x="13339" y="980"/>
                  </a:cubicBezTo>
                  <a:cubicBezTo>
                    <a:pt x="16953" y="980"/>
                    <a:pt x="18717" y="2790"/>
                    <a:pt x="18717" y="5654"/>
                  </a:cubicBezTo>
                  <a:cubicBezTo>
                    <a:pt x="18717" y="6031"/>
                    <a:pt x="18588" y="6635"/>
                    <a:pt x="18588" y="7012"/>
                  </a:cubicBezTo>
                  <a:cubicBezTo>
                    <a:pt x="18588" y="7351"/>
                    <a:pt x="19018" y="7351"/>
                    <a:pt x="19147" y="7351"/>
                  </a:cubicBezTo>
                  <a:cubicBezTo>
                    <a:pt x="19707" y="7351"/>
                    <a:pt x="19707" y="7238"/>
                    <a:pt x="19836" y="6748"/>
                  </a:cubicBezTo>
                  <a:lnTo>
                    <a:pt x="21600" y="377"/>
                  </a:ln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9" name="Shape"/>
            <p:cNvSpPr/>
            <p:nvPr/>
          </p:nvSpPr>
          <p:spPr>
            <a:xfrm>
              <a:off x="7953375" y="60325"/>
              <a:ext cx="94894" cy="404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9150"/>
                    <a:pt x="20544" y="6503"/>
                    <a:pt x="15347" y="4048"/>
                  </a:cubicBezTo>
                  <a:cubicBezTo>
                    <a:pt x="9907" y="1420"/>
                    <a:pt x="1786" y="0"/>
                    <a:pt x="1056" y="0"/>
                  </a:cubicBezTo>
                  <a:cubicBezTo>
                    <a:pt x="244" y="0"/>
                    <a:pt x="0" y="58"/>
                    <a:pt x="0" y="249"/>
                  </a:cubicBezTo>
                  <a:cubicBezTo>
                    <a:pt x="0" y="307"/>
                    <a:pt x="0" y="307"/>
                    <a:pt x="1786" y="729"/>
                  </a:cubicBezTo>
                  <a:cubicBezTo>
                    <a:pt x="10881" y="2877"/>
                    <a:pt x="16078" y="6330"/>
                    <a:pt x="16078" y="10800"/>
                  </a:cubicBezTo>
                  <a:cubicBezTo>
                    <a:pt x="16078" y="14541"/>
                    <a:pt x="12749" y="18358"/>
                    <a:pt x="1299" y="21063"/>
                  </a:cubicBezTo>
                  <a:cubicBezTo>
                    <a:pt x="0" y="21293"/>
                    <a:pt x="0" y="21370"/>
                    <a:pt x="0" y="21427"/>
                  </a:cubicBezTo>
                  <a:cubicBezTo>
                    <a:pt x="0" y="21542"/>
                    <a:pt x="244" y="21600"/>
                    <a:pt x="1056" y="21600"/>
                  </a:cubicBezTo>
                  <a:cubicBezTo>
                    <a:pt x="1786" y="21600"/>
                    <a:pt x="10150" y="20142"/>
                    <a:pt x="15591" y="17437"/>
                  </a:cubicBezTo>
                  <a:cubicBezTo>
                    <a:pt x="20301" y="15039"/>
                    <a:pt x="21600" y="12642"/>
                    <a:pt x="21600" y="10800"/>
                  </a:cubicBezTo>
                </a:path>
              </a:pathLst>
            </a:custGeom>
            <a:solidFill>
              <a:srgbClr val="000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0" name="Shape"/>
            <p:cNvSpPr/>
            <p:nvPr/>
          </p:nvSpPr>
          <p:spPr>
            <a:xfrm>
              <a:off x="8113712" y="79375"/>
              <a:ext cx="201256" cy="36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0" y="7277"/>
                  </a:moveTo>
                  <a:lnTo>
                    <a:pt x="17303" y="7277"/>
                  </a:lnTo>
                  <a:cubicBezTo>
                    <a:pt x="18185" y="7277"/>
                    <a:pt x="18646" y="7277"/>
                    <a:pt x="18646" y="6730"/>
                  </a:cubicBezTo>
                  <a:cubicBezTo>
                    <a:pt x="18646" y="6520"/>
                    <a:pt x="18185" y="6520"/>
                    <a:pt x="17418" y="6520"/>
                  </a:cubicBezTo>
                  <a:lnTo>
                    <a:pt x="13888" y="6520"/>
                  </a:lnTo>
                  <a:lnTo>
                    <a:pt x="14848" y="3765"/>
                  </a:lnTo>
                  <a:cubicBezTo>
                    <a:pt x="14963" y="3302"/>
                    <a:pt x="15577" y="1619"/>
                    <a:pt x="15845" y="1346"/>
                  </a:cubicBezTo>
                  <a:cubicBezTo>
                    <a:pt x="16190" y="883"/>
                    <a:pt x="16958" y="547"/>
                    <a:pt x="17917" y="547"/>
                  </a:cubicBezTo>
                  <a:cubicBezTo>
                    <a:pt x="18032" y="547"/>
                    <a:pt x="19145" y="547"/>
                    <a:pt x="20027" y="946"/>
                  </a:cubicBezTo>
                  <a:cubicBezTo>
                    <a:pt x="18032" y="1073"/>
                    <a:pt x="17687" y="1893"/>
                    <a:pt x="17687" y="2229"/>
                  </a:cubicBezTo>
                  <a:cubicBezTo>
                    <a:pt x="17687" y="2755"/>
                    <a:pt x="18416" y="3029"/>
                    <a:pt x="19260" y="3029"/>
                  </a:cubicBezTo>
                  <a:cubicBezTo>
                    <a:pt x="20372" y="3029"/>
                    <a:pt x="21600" y="2566"/>
                    <a:pt x="21600" y="1619"/>
                  </a:cubicBezTo>
                  <a:cubicBezTo>
                    <a:pt x="21600" y="547"/>
                    <a:pt x="19643" y="0"/>
                    <a:pt x="17917" y="0"/>
                  </a:cubicBezTo>
                  <a:cubicBezTo>
                    <a:pt x="16459" y="0"/>
                    <a:pt x="13620" y="400"/>
                    <a:pt x="12392" y="2755"/>
                  </a:cubicBezTo>
                  <a:cubicBezTo>
                    <a:pt x="12162" y="3302"/>
                    <a:pt x="12047" y="3491"/>
                    <a:pt x="10934" y="6520"/>
                  </a:cubicBezTo>
                  <a:lnTo>
                    <a:pt x="7980" y="6520"/>
                  </a:lnTo>
                  <a:cubicBezTo>
                    <a:pt x="7136" y="6520"/>
                    <a:pt x="6637" y="6520"/>
                    <a:pt x="6637" y="6941"/>
                  </a:cubicBezTo>
                  <a:cubicBezTo>
                    <a:pt x="6637" y="7277"/>
                    <a:pt x="6983" y="7277"/>
                    <a:pt x="7865" y="7277"/>
                  </a:cubicBezTo>
                  <a:lnTo>
                    <a:pt x="10666" y="7277"/>
                  </a:lnTo>
                  <a:lnTo>
                    <a:pt x="7481" y="16615"/>
                  </a:lnTo>
                  <a:cubicBezTo>
                    <a:pt x="6637" y="18908"/>
                    <a:pt x="5908" y="21074"/>
                    <a:pt x="3683" y="21074"/>
                  </a:cubicBezTo>
                  <a:cubicBezTo>
                    <a:pt x="3568" y="21074"/>
                    <a:pt x="2455" y="21074"/>
                    <a:pt x="1611" y="20654"/>
                  </a:cubicBezTo>
                  <a:cubicBezTo>
                    <a:pt x="3568" y="20590"/>
                    <a:pt x="4067" y="19728"/>
                    <a:pt x="4067" y="19392"/>
                  </a:cubicBezTo>
                  <a:cubicBezTo>
                    <a:pt x="4067" y="18845"/>
                    <a:pt x="3184" y="18508"/>
                    <a:pt x="2340" y="18508"/>
                  </a:cubicBezTo>
                  <a:cubicBezTo>
                    <a:pt x="1228" y="18508"/>
                    <a:pt x="0" y="19055"/>
                    <a:pt x="0" y="19981"/>
                  </a:cubicBezTo>
                  <a:cubicBezTo>
                    <a:pt x="0" y="20990"/>
                    <a:pt x="1957" y="21600"/>
                    <a:pt x="3683" y="21600"/>
                  </a:cubicBezTo>
                  <a:cubicBezTo>
                    <a:pt x="6023" y="21600"/>
                    <a:pt x="7865" y="20191"/>
                    <a:pt x="8594" y="19307"/>
                  </a:cubicBezTo>
                  <a:cubicBezTo>
                    <a:pt x="9937" y="17772"/>
                    <a:pt x="10934" y="14933"/>
                    <a:pt x="11049" y="14744"/>
                  </a:cubicBezTo>
                  <a:lnTo>
                    <a:pt x="13620" y="727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1" name="Shape"/>
            <p:cNvSpPr/>
            <p:nvPr/>
          </p:nvSpPr>
          <p:spPr>
            <a:xfrm>
              <a:off x="8353425" y="0"/>
              <a:ext cx="209194" cy="1964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7" y="1257"/>
                  </a:moveTo>
                  <a:cubicBezTo>
                    <a:pt x="11427" y="746"/>
                    <a:pt x="11427" y="0"/>
                    <a:pt x="10837" y="0"/>
                  </a:cubicBezTo>
                  <a:cubicBezTo>
                    <a:pt x="10026" y="0"/>
                    <a:pt x="10026" y="746"/>
                    <a:pt x="10026" y="1257"/>
                  </a:cubicBezTo>
                  <a:lnTo>
                    <a:pt x="10026" y="20108"/>
                  </a:lnTo>
                  <a:lnTo>
                    <a:pt x="1180" y="20108"/>
                  </a:lnTo>
                  <a:cubicBezTo>
                    <a:pt x="700" y="20108"/>
                    <a:pt x="0" y="20108"/>
                    <a:pt x="0" y="20854"/>
                  </a:cubicBezTo>
                  <a:cubicBezTo>
                    <a:pt x="0" y="21600"/>
                    <a:pt x="700" y="21600"/>
                    <a:pt x="1180" y="21600"/>
                  </a:cubicBezTo>
                  <a:lnTo>
                    <a:pt x="20420" y="21600"/>
                  </a:lnTo>
                  <a:cubicBezTo>
                    <a:pt x="20863" y="21600"/>
                    <a:pt x="21600" y="21600"/>
                    <a:pt x="21600" y="20854"/>
                  </a:cubicBezTo>
                  <a:cubicBezTo>
                    <a:pt x="21600" y="20108"/>
                    <a:pt x="20863" y="20108"/>
                    <a:pt x="20420" y="20108"/>
                  </a:cubicBezTo>
                  <a:lnTo>
                    <a:pt x="11427" y="20108"/>
                  </a:lnTo>
                  <a:lnTo>
                    <a:pt x="11427" y="125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2" name="Shape"/>
            <p:cNvSpPr/>
            <p:nvPr/>
          </p:nvSpPr>
          <p:spPr>
            <a:xfrm>
              <a:off x="8320087" y="276225"/>
              <a:ext cx="102835" cy="186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3" name="Shape"/>
            <p:cNvSpPr/>
            <p:nvPr/>
          </p:nvSpPr>
          <p:spPr>
            <a:xfrm>
              <a:off x="8462962" y="273050"/>
              <a:ext cx="210782" cy="19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6"/>
                  </a:moveTo>
                  <a:cubicBezTo>
                    <a:pt x="12953" y="1294"/>
                    <a:pt x="13062" y="1294"/>
                    <a:pt x="13646" y="1173"/>
                  </a:cubicBezTo>
                  <a:cubicBezTo>
                    <a:pt x="13901" y="1173"/>
                    <a:pt x="14814" y="1173"/>
                    <a:pt x="15397" y="1173"/>
                  </a:cubicBezTo>
                  <a:cubicBezTo>
                    <a:pt x="17149" y="1173"/>
                    <a:pt x="17988" y="1173"/>
                    <a:pt x="18681" y="1416"/>
                  </a:cubicBezTo>
                  <a:cubicBezTo>
                    <a:pt x="19958" y="1820"/>
                    <a:pt x="19958" y="2831"/>
                    <a:pt x="19958" y="3883"/>
                  </a:cubicBezTo>
                  <a:cubicBezTo>
                    <a:pt x="19958" y="4409"/>
                    <a:pt x="19958" y="4935"/>
                    <a:pt x="19849" y="6472"/>
                  </a:cubicBezTo>
                  <a:lnTo>
                    <a:pt x="19739" y="6876"/>
                  </a:lnTo>
                  <a:cubicBezTo>
                    <a:pt x="19739" y="7240"/>
                    <a:pt x="19958" y="7362"/>
                    <a:pt x="20214" y="7362"/>
                  </a:cubicBezTo>
                  <a:cubicBezTo>
                    <a:pt x="20651" y="7362"/>
                    <a:pt x="20797" y="7119"/>
                    <a:pt x="20797" y="6593"/>
                  </a:cubicBezTo>
                  <a:lnTo>
                    <a:pt x="21600" y="404"/>
                  </a:lnTo>
                  <a:cubicBezTo>
                    <a:pt x="21600" y="0"/>
                    <a:pt x="21235" y="0"/>
                    <a:pt x="20651" y="0"/>
                  </a:cubicBezTo>
                  <a:lnTo>
                    <a:pt x="2919" y="0"/>
                  </a:lnTo>
                  <a:cubicBezTo>
                    <a:pt x="2226" y="0"/>
                    <a:pt x="2226" y="0"/>
                    <a:pt x="1970" y="647"/>
                  </a:cubicBezTo>
                  <a:lnTo>
                    <a:pt x="109" y="6351"/>
                  </a:lnTo>
                  <a:cubicBezTo>
                    <a:pt x="109" y="6472"/>
                    <a:pt x="0" y="6715"/>
                    <a:pt x="0" y="6876"/>
                  </a:cubicBezTo>
                  <a:cubicBezTo>
                    <a:pt x="0" y="6998"/>
                    <a:pt x="0" y="7362"/>
                    <a:pt x="474" y="7362"/>
                  </a:cubicBezTo>
                  <a:cubicBezTo>
                    <a:pt x="803" y="7362"/>
                    <a:pt x="949" y="7240"/>
                    <a:pt x="1058" y="6593"/>
                  </a:cubicBezTo>
                  <a:cubicBezTo>
                    <a:pt x="2809" y="1416"/>
                    <a:pt x="3722" y="1173"/>
                    <a:pt x="8173" y="1173"/>
                  </a:cubicBezTo>
                  <a:lnTo>
                    <a:pt x="9341" y="1173"/>
                  </a:lnTo>
                  <a:cubicBezTo>
                    <a:pt x="10143" y="1173"/>
                    <a:pt x="10289" y="1173"/>
                    <a:pt x="10289" y="1416"/>
                  </a:cubicBezTo>
                  <a:cubicBezTo>
                    <a:pt x="10289" y="1537"/>
                    <a:pt x="10289" y="1699"/>
                    <a:pt x="10143" y="2184"/>
                  </a:cubicBezTo>
                  <a:lnTo>
                    <a:pt x="6312" y="19011"/>
                  </a:lnTo>
                  <a:cubicBezTo>
                    <a:pt x="6057" y="20184"/>
                    <a:pt x="5947" y="20467"/>
                    <a:pt x="2919" y="20467"/>
                  </a:cubicBezTo>
                  <a:cubicBezTo>
                    <a:pt x="1861" y="20467"/>
                    <a:pt x="1642" y="20467"/>
                    <a:pt x="1642" y="21236"/>
                  </a:cubicBezTo>
                  <a:cubicBezTo>
                    <a:pt x="1642" y="21357"/>
                    <a:pt x="1642" y="21600"/>
                    <a:pt x="2116" y="21600"/>
                  </a:cubicBezTo>
                  <a:cubicBezTo>
                    <a:pt x="2919" y="21600"/>
                    <a:pt x="3722" y="21600"/>
                    <a:pt x="4561" y="21600"/>
                  </a:cubicBezTo>
                  <a:cubicBezTo>
                    <a:pt x="5364" y="21600"/>
                    <a:pt x="6312" y="21479"/>
                    <a:pt x="7115" y="21479"/>
                  </a:cubicBezTo>
                  <a:cubicBezTo>
                    <a:pt x="7954" y="21479"/>
                    <a:pt x="8866" y="21479"/>
                    <a:pt x="9705" y="21600"/>
                  </a:cubicBezTo>
                  <a:cubicBezTo>
                    <a:pt x="10508" y="21600"/>
                    <a:pt x="11311" y="21600"/>
                    <a:pt x="12150" y="21600"/>
                  </a:cubicBezTo>
                  <a:cubicBezTo>
                    <a:pt x="12369" y="21600"/>
                    <a:pt x="12734" y="21600"/>
                    <a:pt x="12734" y="20953"/>
                  </a:cubicBezTo>
                  <a:cubicBezTo>
                    <a:pt x="12734" y="20467"/>
                    <a:pt x="12478" y="20467"/>
                    <a:pt x="11566" y="20467"/>
                  </a:cubicBezTo>
                  <a:cubicBezTo>
                    <a:pt x="10982" y="20467"/>
                    <a:pt x="10508" y="20467"/>
                    <a:pt x="9924" y="20467"/>
                  </a:cubicBezTo>
                  <a:cubicBezTo>
                    <a:pt x="8866" y="20306"/>
                    <a:pt x="8866" y="20184"/>
                    <a:pt x="8866" y="19820"/>
                  </a:cubicBezTo>
                  <a:cubicBezTo>
                    <a:pt x="8866" y="19537"/>
                    <a:pt x="8866" y="19537"/>
                    <a:pt x="8976" y="19173"/>
                  </a:cubicBezTo>
                  <a:lnTo>
                    <a:pt x="12843" y="234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4" name="Shape"/>
            <p:cNvSpPr/>
            <p:nvPr/>
          </p:nvSpPr>
          <p:spPr>
            <a:xfrm>
              <a:off x="8816975" y="127000"/>
              <a:ext cx="269517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7"/>
                  </a:moveTo>
                  <a:cubicBezTo>
                    <a:pt x="21600" y="4883"/>
                    <a:pt x="16717" y="0"/>
                    <a:pt x="10857" y="0"/>
                  </a:cubicBezTo>
                  <a:cubicBezTo>
                    <a:pt x="4768" y="0"/>
                    <a:pt x="0" y="4883"/>
                    <a:pt x="0" y="10857"/>
                  </a:cubicBezTo>
                  <a:cubicBezTo>
                    <a:pt x="0" y="16717"/>
                    <a:pt x="4883" y="21600"/>
                    <a:pt x="10857" y="21600"/>
                  </a:cubicBezTo>
                  <a:cubicBezTo>
                    <a:pt x="16832" y="21600"/>
                    <a:pt x="21600" y="16717"/>
                    <a:pt x="21600" y="10857"/>
                  </a:cubicBezTo>
                  <a:close/>
                  <a:moveTo>
                    <a:pt x="4423" y="3849"/>
                  </a:moveTo>
                  <a:cubicBezTo>
                    <a:pt x="4309" y="3763"/>
                    <a:pt x="4050" y="3504"/>
                    <a:pt x="4050" y="3504"/>
                  </a:cubicBezTo>
                  <a:cubicBezTo>
                    <a:pt x="4050" y="3303"/>
                    <a:pt x="6721" y="833"/>
                    <a:pt x="10857" y="833"/>
                  </a:cubicBezTo>
                  <a:cubicBezTo>
                    <a:pt x="11949" y="833"/>
                    <a:pt x="14879" y="1005"/>
                    <a:pt x="17550" y="3504"/>
                  </a:cubicBezTo>
                  <a:lnTo>
                    <a:pt x="10857" y="10283"/>
                  </a:lnTo>
                  <a:lnTo>
                    <a:pt x="4423" y="3849"/>
                  </a:lnTo>
                  <a:close/>
                  <a:moveTo>
                    <a:pt x="3389" y="17550"/>
                  </a:moveTo>
                  <a:cubicBezTo>
                    <a:pt x="1465" y="15338"/>
                    <a:pt x="833" y="12868"/>
                    <a:pt x="833" y="10857"/>
                  </a:cubicBezTo>
                  <a:cubicBezTo>
                    <a:pt x="833" y="8272"/>
                    <a:pt x="1752" y="5974"/>
                    <a:pt x="3389" y="4050"/>
                  </a:cubicBezTo>
                  <a:lnTo>
                    <a:pt x="10197" y="10857"/>
                  </a:lnTo>
                  <a:lnTo>
                    <a:pt x="3389" y="17550"/>
                  </a:lnTo>
                  <a:close/>
                  <a:moveTo>
                    <a:pt x="18211" y="4050"/>
                  </a:moveTo>
                  <a:cubicBezTo>
                    <a:pt x="19762" y="5687"/>
                    <a:pt x="20853" y="8186"/>
                    <a:pt x="20853" y="10857"/>
                  </a:cubicBezTo>
                  <a:cubicBezTo>
                    <a:pt x="20853" y="13328"/>
                    <a:pt x="19848" y="15626"/>
                    <a:pt x="18211" y="17550"/>
                  </a:cubicBezTo>
                  <a:lnTo>
                    <a:pt x="11403" y="10857"/>
                  </a:lnTo>
                  <a:lnTo>
                    <a:pt x="18211" y="4050"/>
                  </a:lnTo>
                  <a:close/>
                  <a:moveTo>
                    <a:pt x="17291" y="17751"/>
                  </a:moveTo>
                  <a:cubicBezTo>
                    <a:pt x="17291" y="17837"/>
                    <a:pt x="17550" y="18096"/>
                    <a:pt x="17550" y="18096"/>
                  </a:cubicBezTo>
                  <a:cubicBezTo>
                    <a:pt x="17550" y="18297"/>
                    <a:pt x="14879" y="20767"/>
                    <a:pt x="10857" y="20767"/>
                  </a:cubicBezTo>
                  <a:cubicBezTo>
                    <a:pt x="9737" y="20767"/>
                    <a:pt x="6721" y="20595"/>
                    <a:pt x="4050" y="18096"/>
                  </a:cubicBezTo>
                  <a:lnTo>
                    <a:pt x="10857" y="11403"/>
                  </a:lnTo>
                  <a:lnTo>
                    <a:pt x="17291" y="1775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5" name="Shape"/>
            <p:cNvSpPr/>
            <p:nvPr/>
          </p:nvSpPr>
          <p:spPr>
            <a:xfrm>
              <a:off x="9215437" y="87312"/>
              <a:ext cx="30920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50" y="19191"/>
                  </a:moveTo>
                  <a:cubicBezTo>
                    <a:pt x="3050" y="20339"/>
                    <a:pt x="3050" y="20619"/>
                    <a:pt x="800" y="20619"/>
                  </a:cubicBezTo>
                  <a:cubicBezTo>
                    <a:pt x="325" y="20619"/>
                    <a:pt x="0" y="20619"/>
                    <a:pt x="0" y="21236"/>
                  </a:cubicBezTo>
                  <a:cubicBezTo>
                    <a:pt x="0" y="21600"/>
                    <a:pt x="250" y="21600"/>
                    <a:pt x="800" y="21600"/>
                  </a:cubicBezTo>
                  <a:lnTo>
                    <a:pt x="10150" y="21600"/>
                  </a:lnTo>
                  <a:cubicBezTo>
                    <a:pt x="16000" y="21600"/>
                    <a:pt x="21600" y="14960"/>
                    <a:pt x="21600" y="7984"/>
                  </a:cubicBezTo>
                  <a:cubicBezTo>
                    <a:pt x="21600" y="3586"/>
                    <a:pt x="19200" y="0"/>
                    <a:pt x="14950" y="0"/>
                  </a:cubicBezTo>
                  <a:lnTo>
                    <a:pt x="5450" y="0"/>
                  </a:lnTo>
                  <a:cubicBezTo>
                    <a:pt x="4875" y="0"/>
                    <a:pt x="4650" y="0"/>
                    <a:pt x="4650" y="616"/>
                  </a:cubicBezTo>
                  <a:cubicBezTo>
                    <a:pt x="4650" y="981"/>
                    <a:pt x="4875" y="981"/>
                    <a:pt x="5450" y="981"/>
                  </a:cubicBezTo>
                  <a:cubicBezTo>
                    <a:pt x="5750" y="981"/>
                    <a:pt x="6325" y="981"/>
                    <a:pt x="6650" y="1065"/>
                  </a:cubicBezTo>
                  <a:cubicBezTo>
                    <a:pt x="7125" y="1065"/>
                    <a:pt x="7275" y="1177"/>
                    <a:pt x="7275" y="1513"/>
                  </a:cubicBezTo>
                  <a:cubicBezTo>
                    <a:pt x="7275" y="1709"/>
                    <a:pt x="7200" y="1793"/>
                    <a:pt x="7125" y="2157"/>
                  </a:cubicBezTo>
                  <a:lnTo>
                    <a:pt x="3350" y="19191"/>
                  </a:lnTo>
                  <a:close/>
                  <a:moveTo>
                    <a:pt x="9450" y="2157"/>
                  </a:moveTo>
                  <a:cubicBezTo>
                    <a:pt x="9675" y="1065"/>
                    <a:pt x="9750" y="981"/>
                    <a:pt x="10950" y="981"/>
                  </a:cubicBezTo>
                  <a:lnTo>
                    <a:pt x="14000" y="981"/>
                  </a:lnTo>
                  <a:cubicBezTo>
                    <a:pt x="16800" y="981"/>
                    <a:pt x="19125" y="2689"/>
                    <a:pt x="19125" y="6808"/>
                  </a:cubicBezTo>
                  <a:cubicBezTo>
                    <a:pt x="19125" y="8433"/>
                    <a:pt x="18550" y="13532"/>
                    <a:pt x="16150" y="17033"/>
                  </a:cubicBezTo>
                  <a:cubicBezTo>
                    <a:pt x="15350" y="18210"/>
                    <a:pt x="13125" y="20619"/>
                    <a:pt x="9600" y="20619"/>
                  </a:cubicBezTo>
                  <a:lnTo>
                    <a:pt x="6400" y="20619"/>
                  </a:lnTo>
                  <a:cubicBezTo>
                    <a:pt x="6000" y="20619"/>
                    <a:pt x="6000" y="20619"/>
                    <a:pt x="5850" y="20619"/>
                  </a:cubicBezTo>
                  <a:cubicBezTo>
                    <a:pt x="5525" y="20535"/>
                    <a:pt x="5450" y="20535"/>
                    <a:pt x="5450" y="20255"/>
                  </a:cubicBezTo>
                  <a:cubicBezTo>
                    <a:pt x="5450" y="20171"/>
                    <a:pt x="5450" y="20087"/>
                    <a:pt x="5600" y="19555"/>
                  </a:cubicBezTo>
                  <a:lnTo>
                    <a:pt x="9450" y="215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6" name="Shape"/>
            <p:cNvSpPr/>
            <p:nvPr/>
          </p:nvSpPr>
          <p:spPr>
            <a:xfrm>
              <a:off x="9563100" y="236537"/>
              <a:ext cx="102835" cy="186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7" y="905"/>
                  </a:moveTo>
                  <a:cubicBezTo>
                    <a:pt x="13287" y="0"/>
                    <a:pt x="13287" y="0"/>
                    <a:pt x="11654" y="0"/>
                  </a:cubicBezTo>
                  <a:cubicBezTo>
                    <a:pt x="7868" y="2098"/>
                    <a:pt x="2375" y="2098"/>
                    <a:pt x="0" y="2098"/>
                  </a:cubicBezTo>
                  <a:lnTo>
                    <a:pt x="0" y="3291"/>
                  </a:lnTo>
                  <a:cubicBezTo>
                    <a:pt x="1410" y="3291"/>
                    <a:pt x="5196" y="3291"/>
                    <a:pt x="8536" y="2386"/>
                  </a:cubicBezTo>
                  <a:lnTo>
                    <a:pt x="8536" y="18967"/>
                  </a:lnTo>
                  <a:cubicBezTo>
                    <a:pt x="8536" y="19995"/>
                    <a:pt x="8536" y="20407"/>
                    <a:pt x="2598" y="20407"/>
                  </a:cubicBezTo>
                  <a:lnTo>
                    <a:pt x="445" y="20407"/>
                  </a:lnTo>
                  <a:lnTo>
                    <a:pt x="445" y="21600"/>
                  </a:lnTo>
                  <a:cubicBezTo>
                    <a:pt x="1410" y="21600"/>
                    <a:pt x="8759" y="21477"/>
                    <a:pt x="10911" y="21477"/>
                  </a:cubicBezTo>
                  <a:cubicBezTo>
                    <a:pt x="12841" y="21477"/>
                    <a:pt x="20190" y="21600"/>
                    <a:pt x="21600" y="21600"/>
                  </a:cubicBezTo>
                  <a:lnTo>
                    <a:pt x="21600" y="20407"/>
                  </a:lnTo>
                  <a:lnTo>
                    <a:pt x="19225" y="20407"/>
                  </a:lnTo>
                  <a:cubicBezTo>
                    <a:pt x="13287" y="20407"/>
                    <a:pt x="13287" y="19995"/>
                    <a:pt x="13287" y="18967"/>
                  </a:cubicBezTo>
                  <a:lnTo>
                    <a:pt x="13287" y="90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7" name="Shape"/>
            <p:cNvSpPr/>
            <p:nvPr/>
          </p:nvSpPr>
          <p:spPr>
            <a:xfrm>
              <a:off x="9831387" y="127000"/>
              <a:ext cx="269518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89" y="11489"/>
                  </a:moveTo>
                  <a:lnTo>
                    <a:pt x="20509" y="11489"/>
                  </a:lnTo>
                  <a:cubicBezTo>
                    <a:pt x="20968" y="11489"/>
                    <a:pt x="21600" y="11489"/>
                    <a:pt x="21600" y="10857"/>
                  </a:cubicBezTo>
                  <a:cubicBezTo>
                    <a:pt x="21600" y="10111"/>
                    <a:pt x="20968" y="10111"/>
                    <a:pt x="20509" y="10111"/>
                  </a:cubicBezTo>
                  <a:lnTo>
                    <a:pt x="11489" y="10111"/>
                  </a:lnTo>
                  <a:lnTo>
                    <a:pt x="11489" y="1091"/>
                  </a:lnTo>
                  <a:cubicBezTo>
                    <a:pt x="11489" y="632"/>
                    <a:pt x="11489" y="0"/>
                    <a:pt x="10857" y="0"/>
                  </a:cubicBezTo>
                  <a:cubicBezTo>
                    <a:pt x="10197" y="0"/>
                    <a:pt x="10197" y="632"/>
                    <a:pt x="10197" y="1091"/>
                  </a:cubicBezTo>
                  <a:lnTo>
                    <a:pt x="10197" y="10111"/>
                  </a:lnTo>
                  <a:lnTo>
                    <a:pt x="1091" y="10111"/>
                  </a:lnTo>
                  <a:cubicBezTo>
                    <a:pt x="632" y="10111"/>
                    <a:pt x="0" y="10111"/>
                    <a:pt x="0" y="10857"/>
                  </a:cubicBezTo>
                  <a:cubicBezTo>
                    <a:pt x="0" y="11489"/>
                    <a:pt x="632" y="11489"/>
                    <a:pt x="1091" y="11489"/>
                  </a:cubicBezTo>
                  <a:lnTo>
                    <a:pt x="10197" y="11489"/>
                  </a:lnTo>
                  <a:lnTo>
                    <a:pt x="10197" y="20509"/>
                  </a:lnTo>
                  <a:cubicBezTo>
                    <a:pt x="10197" y="20968"/>
                    <a:pt x="10197" y="21600"/>
                    <a:pt x="10857" y="21600"/>
                  </a:cubicBezTo>
                  <a:cubicBezTo>
                    <a:pt x="11489" y="21600"/>
                    <a:pt x="11489" y="20968"/>
                    <a:pt x="11489" y="20509"/>
                  </a:cubicBezTo>
                  <a:lnTo>
                    <a:pt x="11489" y="114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8" name="Shape"/>
            <p:cNvSpPr/>
            <p:nvPr/>
          </p:nvSpPr>
          <p:spPr>
            <a:xfrm>
              <a:off x="10247312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9" name="Shape"/>
            <p:cNvSpPr/>
            <p:nvPr/>
          </p:nvSpPr>
          <p:spPr>
            <a:xfrm>
              <a:off x="10358437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0" name="Shape"/>
            <p:cNvSpPr/>
            <p:nvPr/>
          </p:nvSpPr>
          <p:spPr>
            <a:xfrm>
              <a:off x="10469562" y="320675"/>
              <a:ext cx="42515" cy="42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134"/>
                    <a:pt x="16997" y="0"/>
                    <a:pt x="10800" y="0"/>
                  </a:cubicBezTo>
                  <a:cubicBezTo>
                    <a:pt x="5134" y="0"/>
                    <a:pt x="0" y="5134"/>
                    <a:pt x="0" y="10800"/>
                  </a:cubicBezTo>
                  <a:cubicBezTo>
                    <a:pt x="0" y="16997"/>
                    <a:pt x="5134" y="21600"/>
                    <a:pt x="10800" y="21600"/>
                  </a:cubicBezTo>
                  <a:cubicBezTo>
                    <a:pt x="16997" y="21600"/>
                    <a:pt x="21600" y="1699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92" name="Both functions extensively studied experimentally, phenomenologically,…"/>
          <p:cNvSpPr txBox="1"/>
          <p:nvPr/>
        </p:nvSpPr>
        <p:spPr>
          <a:xfrm>
            <a:off x="663575" y="4230687"/>
            <a:ext cx="11996738" cy="83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Both functions extensively studied experimentally, phenomenologically,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theoretically</a:t>
            </a:r>
          </a:p>
        </p:txBody>
      </p:sp>
      <p:sp>
        <p:nvSpPr>
          <p:cNvPr id="793" name="Kotzinian (1995),…"/>
          <p:cNvSpPr txBox="1"/>
          <p:nvPr/>
        </p:nvSpPr>
        <p:spPr>
          <a:xfrm>
            <a:off x="7134225" y="6625287"/>
            <a:ext cx="1997357" cy="976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Kotzinian (1995),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Mulders,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Tangerman (1995),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 sz="1800">
                <a:solidFill>
                  <a:srgbClr val="0000FF"/>
                </a:solidFill>
              </a:defRPr>
            </a:pPr>
            <a:r>
              <a:t>Boer, Mulders (1998)</a:t>
            </a:r>
          </a:p>
        </p:txBody>
      </p:sp>
    </p:spTree>
    <p:extLst>
      <p:ext uri="{BB962C8B-B14F-4D97-AF65-F5344CB8AC3E}">
        <p14:creationId xmlns:p14="http://schemas.microsoft.com/office/powerpoint/2010/main" val="335441638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96" name="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797" name="Large – Nc result…"/>
          <p:cNvSpPr txBox="1"/>
          <p:nvPr/>
        </p:nvSpPr>
        <p:spPr>
          <a:xfrm>
            <a:off x="688975" y="1358900"/>
            <a:ext cx="6734680" cy="2021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Large – N</a:t>
            </a:r>
            <a:r>
              <a:rPr baseline="-33000"/>
              <a:t>c</a:t>
            </a:r>
            <a:r>
              <a:t> result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Confirmed by phenomenological extractions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Confirmed by experimental measurements </a:t>
            </a:r>
            <a:r>
              <a:rPr baseline="-33000"/>
              <a:t> </a:t>
            </a:r>
          </a:p>
        </p:txBody>
      </p:sp>
      <p:sp>
        <p:nvSpPr>
          <p:cNvPr id="798" name="Pobylitsa 2003"/>
          <p:cNvSpPr txBox="1"/>
          <p:nvPr/>
        </p:nvSpPr>
        <p:spPr>
          <a:xfrm>
            <a:off x="9144000" y="1500187"/>
            <a:ext cx="1681283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Pobylitsa 2003</a:t>
            </a:r>
          </a:p>
        </p:txBody>
      </p:sp>
      <p:grpSp>
        <p:nvGrpSpPr>
          <p:cNvPr id="812" name="Group"/>
          <p:cNvGrpSpPr/>
          <p:nvPr/>
        </p:nvGrpSpPr>
        <p:grpSpPr>
          <a:xfrm>
            <a:off x="3929062" y="1317625"/>
            <a:ext cx="2496779" cy="523517"/>
            <a:chOff x="0" y="0"/>
            <a:chExt cx="2496777" cy="523516"/>
          </a:xfrm>
        </p:grpSpPr>
        <p:sp>
          <p:nvSpPr>
            <p:cNvPr id="799" name="Shape"/>
            <p:cNvSpPr/>
            <p:nvPr/>
          </p:nvSpPr>
          <p:spPr>
            <a:xfrm>
              <a:off x="0" y="1587"/>
              <a:ext cx="2496778" cy="520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0" name="Shape"/>
            <p:cNvSpPr/>
            <p:nvPr/>
          </p:nvSpPr>
          <p:spPr>
            <a:xfrm>
              <a:off x="25400" y="88899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1" name="Shape"/>
            <p:cNvSpPr/>
            <p:nvPr/>
          </p:nvSpPr>
          <p:spPr>
            <a:xfrm>
              <a:off x="296862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2" name="Shape"/>
            <p:cNvSpPr/>
            <p:nvPr/>
          </p:nvSpPr>
          <p:spPr>
            <a:xfrm>
              <a:off x="571500" y="82549"/>
              <a:ext cx="185380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69" y="13292"/>
                  </a:moveTo>
                  <a:cubicBezTo>
                    <a:pt x="13802" y="14257"/>
                    <a:pt x="13510" y="16187"/>
                    <a:pt x="13344" y="16187"/>
                  </a:cubicBezTo>
                  <a:cubicBezTo>
                    <a:pt x="12593" y="17741"/>
                    <a:pt x="11259" y="20260"/>
                    <a:pt x="8840" y="20260"/>
                  </a:cubicBezTo>
                  <a:cubicBezTo>
                    <a:pt x="6297" y="20260"/>
                    <a:pt x="6297" y="17151"/>
                    <a:pt x="6297" y="16187"/>
                  </a:cubicBezTo>
                  <a:cubicBezTo>
                    <a:pt x="6297" y="13507"/>
                    <a:pt x="7339" y="10023"/>
                    <a:pt x="8423" y="6539"/>
                  </a:cubicBezTo>
                  <a:cubicBezTo>
                    <a:pt x="8715" y="5574"/>
                    <a:pt x="8840" y="4824"/>
                    <a:pt x="8840" y="4073"/>
                  </a:cubicBezTo>
                  <a:cubicBezTo>
                    <a:pt x="8840" y="1554"/>
                    <a:pt x="7339" y="0"/>
                    <a:pt x="5421" y="0"/>
                  </a:cubicBezTo>
                  <a:cubicBezTo>
                    <a:pt x="1668" y="0"/>
                    <a:pt x="0" y="6539"/>
                    <a:pt x="0" y="7343"/>
                  </a:cubicBezTo>
                  <a:cubicBezTo>
                    <a:pt x="0" y="7933"/>
                    <a:pt x="459" y="7933"/>
                    <a:pt x="584" y="7933"/>
                  </a:cubicBezTo>
                  <a:cubicBezTo>
                    <a:pt x="1209" y="7933"/>
                    <a:pt x="1209" y="7718"/>
                    <a:pt x="1334" y="7129"/>
                  </a:cubicBezTo>
                  <a:cubicBezTo>
                    <a:pt x="2252" y="3269"/>
                    <a:pt x="3920" y="1340"/>
                    <a:pt x="5254" y="1340"/>
                  </a:cubicBezTo>
                  <a:cubicBezTo>
                    <a:pt x="5838" y="1340"/>
                    <a:pt x="6171" y="1930"/>
                    <a:pt x="6171" y="3109"/>
                  </a:cubicBezTo>
                  <a:cubicBezTo>
                    <a:pt x="6171" y="4073"/>
                    <a:pt x="5838" y="5199"/>
                    <a:pt x="5546" y="6164"/>
                  </a:cubicBezTo>
                  <a:cubicBezTo>
                    <a:pt x="3586" y="12917"/>
                    <a:pt x="3586" y="14257"/>
                    <a:pt x="3586" y="15436"/>
                  </a:cubicBezTo>
                  <a:cubicBezTo>
                    <a:pt x="3586" y="16401"/>
                    <a:pt x="3586" y="18545"/>
                    <a:pt x="4962" y="20046"/>
                  </a:cubicBezTo>
                  <a:cubicBezTo>
                    <a:pt x="6005" y="21225"/>
                    <a:pt x="7506" y="21600"/>
                    <a:pt x="8715" y="21600"/>
                  </a:cubicBezTo>
                  <a:cubicBezTo>
                    <a:pt x="11092" y="21600"/>
                    <a:pt x="12301" y="20046"/>
                    <a:pt x="13510" y="18545"/>
                  </a:cubicBezTo>
                  <a:cubicBezTo>
                    <a:pt x="14428" y="21386"/>
                    <a:pt x="16805" y="21600"/>
                    <a:pt x="17263" y="21600"/>
                  </a:cubicBezTo>
                  <a:cubicBezTo>
                    <a:pt x="18598" y="21600"/>
                    <a:pt x="19515" y="20635"/>
                    <a:pt x="20266" y="19081"/>
                  </a:cubicBezTo>
                  <a:cubicBezTo>
                    <a:pt x="21016" y="17151"/>
                    <a:pt x="21600" y="14471"/>
                    <a:pt x="21600" y="14257"/>
                  </a:cubicBezTo>
                  <a:cubicBezTo>
                    <a:pt x="21600" y="13721"/>
                    <a:pt x="21016" y="13721"/>
                    <a:pt x="21016" y="13721"/>
                  </a:cubicBezTo>
                  <a:cubicBezTo>
                    <a:pt x="20432" y="13721"/>
                    <a:pt x="20432" y="13882"/>
                    <a:pt x="20099" y="15061"/>
                  </a:cubicBezTo>
                  <a:cubicBezTo>
                    <a:pt x="19682" y="17366"/>
                    <a:pt x="19056" y="20260"/>
                    <a:pt x="17430" y="20260"/>
                  </a:cubicBezTo>
                  <a:cubicBezTo>
                    <a:pt x="16513" y="20260"/>
                    <a:pt x="16221" y="19081"/>
                    <a:pt x="16221" y="17955"/>
                  </a:cubicBezTo>
                  <a:cubicBezTo>
                    <a:pt x="16221" y="17151"/>
                    <a:pt x="16513" y="15436"/>
                    <a:pt x="16805" y="14096"/>
                  </a:cubicBezTo>
                  <a:cubicBezTo>
                    <a:pt x="16971" y="12917"/>
                    <a:pt x="17430" y="10827"/>
                    <a:pt x="17555" y="9862"/>
                  </a:cubicBezTo>
                  <a:lnTo>
                    <a:pt x="18473" y="5574"/>
                  </a:lnTo>
                  <a:cubicBezTo>
                    <a:pt x="18598" y="4449"/>
                    <a:pt x="19056" y="2305"/>
                    <a:pt x="19056" y="1930"/>
                  </a:cubicBezTo>
                  <a:cubicBezTo>
                    <a:pt x="19056" y="965"/>
                    <a:pt x="18473" y="375"/>
                    <a:pt x="17847" y="375"/>
                  </a:cubicBezTo>
                  <a:cubicBezTo>
                    <a:pt x="16513" y="375"/>
                    <a:pt x="16221" y="1930"/>
                    <a:pt x="15929" y="3484"/>
                  </a:cubicBezTo>
                  <a:lnTo>
                    <a:pt x="13969" y="1329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3" name="Shape"/>
            <p:cNvSpPr/>
            <p:nvPr/>
          </p:nvSpPr>
          <p:spPr>
            <a:xfrm>
              <a:off x="257175" y="311150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4" name="Shape"/>
            <p:cNvSpPr/>
            <p:nvPr/>
          </p:nvSpPr>
          <p:spPr>
            <a:xfrm>
              <a:off x="417512" y="3079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5" name="Shape"/>
            <p:cNvSpPr/>
            <p:nvPr/>
          </p:nvSpPr>
          <p:spPr>
            <a:xfrm>
              <a:off x="946150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6" name="Shape"/>
            <p:cNvSpPr/>
            <p:nvPr/>
          </p:nvSpPr>
          <p:spPr>
            <a:xfrm>
              <a:off x="1438275" y="285750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7" name="Shape"/>
            <p:cNvSpPr/>
            <p:nvPr/>
          </p:nvSpPr>
          <p:spPr>
            <a:xfrm>
              <a:off x="1778000" y="88899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8" name="Shape"/>
            <p:cNvSpPr/>
            <p:nvPr/>
          </p:nvSpPr>
          <p:spPr>
            <a:xfrm>
              <a:off x="20510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9" name="Shape"/>
            <p:cNvSpPr/>
            <p:nvPr/>
          </p:nvSpPr>
          <p:spPr>
            <a:xfrm>
              <a:off x="2328862" y="0"/>
              <a:ext cx="163156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58" y="863"/>
                  </a:moveTo>
                  <a:cubicBezTo>
                    <a:pt x="21600" y="863"/>
                    <a:pt x="21600" y="483"/>
                    <a:pt x="21600" y="380"/>
                  </a:cubicBezTo>
                  <a:cubicBezTo>
                    <a:pt x="21600" y="242"/>
                    <a:pt x="21458" y="0"/>
                    <a:pt x="20938" y="0"/>
                  </a:cubicBezTo>
                  <a:cubicBezTo>
                    <a:pt x="20229" y="0"/>
                    <a:pt x="16684" y="242"/>
                    <a:pt x="15645" y="242"/>
                  </a:cubicBezTo>
                  <a:cubicBezTo>
                    <a:pt x="15314" y="380"/>
                    <a:pt x="14652" y="380"/>
                    <a:pt x="14652" y="1001"/>
                  </a:cubicBezTo>
                  <a:cubicBezTo>
                    <a:pt x="14652" y="1484"/>
                    <a:pt x="15314" y="1484"/>
                    <a:pt x="15834" y="1484"/>
                  </a:cubicBezTo>
                  <a:cubicBezTo>
                    <a:pt x="17866" y="1484"/>
                    <a:pt x="17866" y="1622"/>
                    <a:pt x="17866" y="1863"/>
                  </a:cubicBezTo>
                  <a:cubicBezTo>
                    <a:pt x="17866" y="2105"/>
                    <a:pt x="17677" y="2346"/>
                    <a:pt x="17677" y="2622"/>
                  </a:cubicBezTo>
                  <a:lnTo>
                    <a:pt x="15314" y="9558"/>
                  </a:lnTo>
                  <a:cubicBezTo>
                    <a:pt x="14274" y="8557"/>
                    <a:pt x="12951" y="7833"/>
                    <a:pt x="10871" y="7833"/>
                  </a:cubicBezTo>
                  <a:cubicBezTo>
                    <a:pt x="5435" y="7833"/>
                    <a:pt x="0" y="12042"/>
                    <a:pt x="0" y="16528"/>
                  </a:cubicBezTo>
                  <a:cubicBezTo>
                    <a:pt x="0" y="19495"/>
                    <a:pt x="2741" y="21600"/>
                    <a:pt x="6286" y="21600"/>
                  </a:cubicBezTo>
                  <a:cubicBezTo>
                    <a:pt x="8697" y="21600"/>
                    <a:pt x="10729" y="20737"/>
                    <a:pt x="12431" y="19495"/>
                  </a:cubicBezTo>
                  <a:cubicBezTo>
                    <a:pt x="13092" y="21358"/>
                    <a:pt x="15645" y="21600"/>
                    <a:pt x="16684" y="21600"/>
                  </a:cubicBezTo>
                  <a:cubicBezTo>
                    <a:pt x="18197" y="21600"/>
                    <a:pt x="19237" y="20979"/>
                    <a:pt x="20088" y="19978"/>
                  </a:cubicBezTo>
                  <a:cubicBezTo>
                    <a:pt x="20938" y="18736"/>
                    <a:pt x="21458" y="17011"/>
                    <a:pt x="21458" y="16873"/>
                  </a:cubicBezTo>
                  <a:cubicBezTo>
                    <a:pt x="21458" y="16528"/>
                    <a:pt x="20938" y="16528"/>
                    <a:pt x="20749" y="16528"/>
                  </a:cubicBezTo>
                  <a:cubicBezTo>
                    <a:pt x="20229" y="16528"/>
                    <a:pt x="20229" y="16631"/>
                    <a:pt x="19898" y="17494"/>
                  </a:cubicBezTo>
                  <a:cubicBezTo>
                    <a:pt x="19379" y="19012"/>
                    <a:pt x="18528" y="20737"/>
                    <a:pt x="16826" y="20737"/>
                  </a:cubicBezTo>
                  <a:cubicBezTo>
                    <a:pt x="15645" y="20737"/>
                    <a:pt x="15503" y="20116"/>
                    <a:pt x="15503" y="19254"/>
                  </a:cubicBezTo>
                  <a:cubicBezTo>
                    <a:pt x="15503" y="18633"/>
                    <a:pt x="15503" y="18391"/>
                    <a:pt x="15645" y="18012"/>
                  </a:cubicBezTo>
                  <a:lnTo>
                    <a:pt x="21458" y="863"/>
                  </a:lnTo>
                  <a:close/>
                  <a:moveTo>
                    <a:pt x="12572" y="17494"/>
                  </a:moveTo>
                  <a:cubicBezTo>
                    <a:pt x="12242" y="18391"/>
                    <a:pt x="11249" y="19012"/>
                    <a:pt x="10398" y="19495"/>
                  </a:cubicBezTo>
                  <a:cubicBezTo>
                    <a:pt x="10020" y="19737"/>
                    <a:pt x="8319" y="20737"/>
                    <a:pt x="6475" y="20737"/>
                  </a:cubicBezTo>
                  <a:cubicBezTo>
                    <a:pt x="4916" y="20737"/>
                    <a:pt x="3403" y="19978"/>
                    <a:pt x="3403" y="17770"/>
                  </a:cubicBezTo>
                  <a:cubicBezTo>
                    <a:pt x="3403" y="16148"/>
                    <a:pt x="4585" y="12801"/>
                    <a:pt x="5625" y="11559"/>
                  </a:cubicBezTo>
                  <a:cubicBezTo>
                    <a:pt x="7468" y="9075"/>
                    <a:pt x="9689" y="8695"/>
                    <a:pt x="10871" y="8695"/>
                  </a:cubicBezTo>
                  <a:cubicBezTo>
                    <a:pt x="13801" y="8695"/>
                    <a:pt x="14652" y="10938"/>
                    <a:pt x="14652" y="11318"/>
                  </a:cubicBezTo>
                  <a:cubicBezTo>
                    <a:pt x="14652" y="11421"/>
                    <a:pt x="14652" y="11663"/>
                    <a:pt x="14463" y="11801"/>
                  </a:cubicBezTo>
                  <a:lnTo>
                    <a:pt x="12572" y="174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0" name="Shape"/>
            <p:cNvSpPr/>
            <p:nvPr/>
          </p:nvSpPr>
          <p:spPr>
            <a:xfrm>
              <a:off x="20113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1" name="Shape"/>
            <p:cNvSpPr/>
            <p:nvPr/>
          </p:nvSpPr>
          <p:spPr>
            <a:xfrm>
              <a:off x="2171700" y="307975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13" name="Relation to GPDs (E) and anomalous magnetic moment…"/>
          <p:cNvSpPr txBox="1"/>
          <p:nvPr/>
        </p:nvSpPr>
        <p:spPr>
          <a:xfrm>
            <a:off x="688975" y="4167187"/>
            <a:ext cx="8014106" cy="4881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Relation to GPDs (E) and anomalous magnetic moment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Predicted correct sign of Sivers asymmetry in SIDIS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Shown to be model-dependent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Used in phenomenological extractions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</p:txBody>
      </p:sp>
      <p:sp>
        <p:nvSpPr>
          <p:cNvPr id="814" name="Burkardt 2002"/>
          <p:cNvSpPr txBox="1"/>
          <p:nvPr/>
        </p:nvSpPr>
        <p:spPr>
          <a:xfrm>
            <a:off x="9144000" y="4217987"/>
            <a:ext cx="1686877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Burkardt 2002</a:t>
            </a:r>
          </a:p>
        </p:txBody>
      </p:sp>
      <p:grpSp>
        <p:nvGrpSpPr>
          <p:cNvPr id="824" name="Group"/>
          <p:cNvGrpSpPr/>
          <p:nvPr/>
        </p:nvGrpSpPr>
        <p:grpSpPr>
          <a:xfrm>
            <a:off x="4157662" y="4857750"/>
            <a:ext cx="1803041" cy="574317"/>
            <a:chOff x="0" y="0"/>
            <a:chExt cx="1803040" cy="574316"/>
          </a:xfrm>
        </p:grpSpPr>
        <p:sp>
          <p:nvSpPr>
            <p:cNvPr id="815" name="Shape"/>
            <p:cNvSpPr/>
            <p:nvPr/>
          </p:nvSpPr>
          <p:spPr>
            <a:xfrm>
              <a:off x="0" y="1587"/>
              <a:ext cx="1803041" cy="57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6" name="Shape"/>
            <p:cNvSpPr/>
            <p:nvPr/>
          </p:nvSpPr>
          <p:spPr>
            <a:xfrm>
              <a:off x="25399" y="119062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7" name="Shape"/>
            <p:cNvSpPr/>
            <p:nvPr/>
          </p:nvSpPr>
          <p:spPr>
            <a:xfrm>
              <a:off x="295274" y="0"/>
              <a:ext cx="236181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32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32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8" name="Shape"/>
            <p:cNvSpPr/>
            <p:nvPr/>
          </p:nvSpPr>
          <p:spPr>
            <a:xfrm>
              <a:off x="574674" y="80962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9" name="Shape"/>
            <p:cNvSpPr/>
            <p:nvPr/>
          </p:nvSpPr>
          <p:spPr>
            <a:xfrm>
              <a:off x="257174" y="361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0" name="Shape"/>
            <p:cNvSpPr/>
            <p:nvPr/>
          </p:nvSpPr>
          <p:spPr>
            <a:xfrm>
              <a:off x="417512" y="358775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62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56"/>
                    <a:pt x="7135" y="21456"/>
                  </a:cubicBezTo>
                  <a:cubicBezTo>
                    <a:pt x="7946" y="21456"/>
                    <a:pt x="8886" y="21456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62"/>
                    <a:pt x="8886" y="19803"/>
                  </a:cubicBezTo>
                  <a:cubicBezTo>
                    <a:pt x="8886" y="19515"/>
                    <a:pt x="8886" y="19515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1" name="Shape"/>
            <p:cNvSpPr/>
            <p:nvPr/>
          </p:nvSpPr>
          <p:spPr>
            <a:xfrm>
              <a:off x="908050" y="273050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2" name="Shape"/>
            <p:cNvSpPr/>
            <p:nvPr/>
          </p:nvSpPr>
          <p:spPr>
            <a:xfrm>
              <a:off x="1387475" y="239712"/>
              <a:ext cx="223481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" y="19313"/>
                  </a:moveTo>
                  <a:cubicBezTo>
                    <a:pt x="0" y="19837"/>
                    <a:pt x="0" y="19988"/>
                    <a:pt x="0" y="20362"/>
                  </a:cubicBezTo>
                  <a:cubicBezTo>
                    <a:pt x="0" y="21187"/>
                    <a:pt x="621" y="21600"/>
                    <a:pt x="1242" y="21600"/>
                  </a:cubicBezTo>
                  <a:cubicBezTo>
                    <a:pt x="2622" y="21600"/>
                    <a:pt x="2864" y="20512"/>
                    <a:pt x="3243" y="18900"/>
                  </a:cubicBezTo>
                  <a:cubicBezTo>
                    <a:pt x="3588" y="17287"/>
                    <a:pt x="3347" y="18075"/>
                    <a:pt x="5210" y="10125"/>
                  </a:cubicBezTo>
                  <a:cubicBezTo>
                    <a:pt x="8937" y="10275"/>
                    <a:pt x="12801" y="11063"/>
                    <a:pt x="12801" y="14175"/>
                  </a:cubicBezTo>
                  <a:cubicBezTo>
                    <a:pt x="12801" y="14587"/>
                    <a:pt x="12801" y="14700"/>
                    <a:pt x="12663" y="15262"/>
                  </a:cubicBezTo>
                  <a:cubicBezTo>
                    <a:pt x="12560" y="15937"/>
                    <a:pt x="12422" y="16463"/>
                    <a:pt x="12422" y="16875"/>
                  </a:cubicBezTo>
                  <a:cubicBezTo>
                    <a:pt x="12422" y="19687"/>
                    <a:pt x="14285" y="21600"/>
                    <a:pt x="16528" y="21600"/>
                  </a:cubicBezTo>
                  <a:cubicBezTo>
                    <a:pt x="17873" y="21600"/>
                    <a:pt x="19012" y="20775"/>
                    <a:pt x="19875" y="19162"/>
                  </a:cubicBezTo>
                  <a:cubicBezTo>
                    <a:pt x="20979" y="17138"/>
                    <a:pt x="21600" y="14325"/>
                    <a:pt x="21600" y="14325"/>
                  </a:cubicBezTo>
                  <a:cubicBezTo>
                    <a:pt x="21600" y="13762"/>
                    <a:pt x="21117" y="13762"/>
                    <a:pt x="20979" y="13762"/>
                  </a:cubicBezTo>
                  <a:cubicBezTo>
                    <a:pt x="20634" y="13762"/>
                    <a:pt x="20496" y="14025"/>
                    <a:pt x="20358" y="14700"/>
                  </a:cubicBezTo>
                  <a:cubicBezTo>
                    <a:pt x="19633" y="17963"/>
                    <a:pt x="18633" y="20512"/>
                    <a:pt x="16631" y="20512"/>
                  </a:cubicBezTo>
                  <a:cubicBezTo>
                    <a:pt x="15665" y="20512"/>
                    <a:pt x="15148" y="19988"/>
                    <a:pt x="15148" y="18225"/>
                  </a:cubicBezTo>
                  <a:cubicBezTo>
                    <a:pt x="15148" y="17550"/>
                    <a:pt x="15389" y="16463"/>
                    <a:pt x="15527" y="15638"/>
                  </a:cubicBezTo>
                  <a:cubicBezTo>
                    <a:pt x="15665" y="15112"/>
                    <a:pt x="15769" y="14587"/>
                    <a:pt x="15769" y="14025"/>
                  </a:cubicBezTo>
                  <a:cubicBezTo>
                    <a:pt x="15769" y="9600"/>
                    <a:pt x="9696" y="9187"/>
                    <a:pt x="7212" y="9187"/>
                  </a:cubicBezTo>
                  <a:cubicBezTo>
                    <a:pt x="8695" y="8250"/>
                    <a:pt x="10075" y="7013"/>
                    <a:pt x="11318" y="5925"/>
                  </a:cubicBezTo>
                  <a:cubicBezTo>
                    <a:pt x="13284" y="4050"/>
                    <a:pt x="14527" y="2850"/>
                    <a:pt x="16286" y="2025"/>
                  </a:cubicBezTo>
                  <a:cubicBezTo>
                    <a:pt x="16286" y="2287"/>
                    <a:pt x="16148" y="2850"/>
                    <a:pt x="16148" y="3112"/>
                  </a:cubicBezTo>
                  <a:cubicBezTo>
                    <a:pt x="16148" y="3637"/>
                    <a:pt x="16390" y="4725"/>
                    <a:pt x="17770" y="4725"/>
                  </a:cubicBezTo>
                  <a:cubicBezTo>
                    <a:pt x="19116" y="4725"/>
                    <a:pt x="20116" y="3375"/>
                    <a:pt x="20116" y="2175"/>
                  </a:cubicBezTo>
                  <a:cubicBezTo>
                    <a:pt x="20116" y="1762"/>
                    <a:pt x="20013" y="525"/>
                    <a:pt x="18391" y="525"/>
                  </a:cubicBezTo>
                  <a:cubicBezTo>
                    <a:pt x="15769" y="525"/>
                    <a:pt x="13181" y="2962"/>
                    <a:pt x="11180" y="4725"/>
                  </a:cubicBezTo>
                  <a:cubicBezTo>
                    <a:pt x="8212" y="7425"/>
                    <a:pt x="7212" y="8100"/>
                    <a:pt x="5590" y="8775"/>
                  </a:cubicBezTo>
                  <a:cubicBezTo>
                    <a:pt x="5728" y="8250"/>
                    <a:pt x="6211" y="5812"/>
                    <a:pt x="6452" y="4987"/>
                  </a:cubicBezTo>
                  <a:cubicBezTo>
                    <a:pt x="6694" y="3787"/>
                    <a:pt x="7212" y="1500"/>
                    <a:pt x="7212" y="1350"/>
                  </a:cubicBezTo>
                  <a:cubicBezTo>
                    <a:pt x="7212" y="525"/>
                    <a:pt x="6694" y="0"/>
                    <a:pt x="5969" y="0"/>
                  </a:cubicBezTo>
                  <a:cubicBezTo>
                    <a:pt x="5831" y="0"/>
                    <a:pt x="4589" y="0"/>
                    <a:pt x="4210" y="1762"/>
                  </a:cubicBezTo>
                  <a:lnTo>
                    <a:pt x="138" y="1931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3" name="Shape"/>
            <p:cNvSpPr/>
            <p:nvPr/>
          </p:nvSpPr>
          <p:spPr>
            <a:xfrm>
              <a:off x="1643062" y="111124"/>
              <a:ext cx="144106" cy="20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47"/>
                    <a:pt x="12328" y="21447"/>
                  </a:cubicBezTo>
                  <a:cubicBezTo>
                    <a:pt x="13882" y="21447"/>
                    <a:pt x="16026" y="21600"/>
                    <a:pt x="17366" y="21600"/>
                  </a:cubicBezTo>
                  <a:cubicBezTo>
                    <a:pt x="17955" y="21600"/>
                    <a:pt x="18331" y="21447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25" name="Meissner, Metz, Goeke 2007"/>
          <p:cNvSpPr txBox="1"/>
          <p:nvPr/>
        </p:nvSpPr>
        <p:spPr>
          <a:xfrm>
            <a:off x="9144000" y="6507162"/>
            <a:ext cx="3172963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Meissner, Metz, Goeke 2007</a:t>
            </a:r>
          </a:p>
        </p:txBody>
      </p:sp>
      <p:sp>
        <p:nvSpPr>
          <p:cNvPr id="826" name="Bacchetta, Radici 2011"/>
          <p:cNvSpPr txBox="1"/>
          <p:nvPr/>
        </p:nvSpPr>
        <p:spPr>
          <a:xfrm>
            <a:off x="9144000" y="7262812"/>
            <a:ext cx="2546359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Bacchetta, Radici 2011</a:t>
            </a:r>
          </a:p>
        </p:txBody>
      </p:sp>
    </p:spTree>
    <p:extLst>
      <p:ext uri="{BB962C8B-B14F-4D97-AF65-F5344CB8AC3E}">
        <p14:creationId xmlns:p14="http://schemas.microsoft.com/office/powerpoint/2010/main" val="3558880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73"/>
          <p:cNvSpPr/>
          <p:nvPr/>
        </p:nvSpPr>
        <p:spPr>
          <a:xfrm>
            <a:off x="0" y="3974945"/>
            <a:ext cx="13004800" cy="1569027"/>
          </a:xfrm>
          <a:prstGeom prst="rect">
            <a:avLst/>
          </a:prstGeom>
          <a:solidFill>
            <a:srgbClr val="9999FF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ctr"/>
            <a:r>
              <a:rPr lang="en-US" altLang="x-none" sz="3982"/>
              <a:t>  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898526" y="1409059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endParaRPr lang="en-US" altLang="x-none" sz="5689" dirty="0">
              <a:solidFill>
                <a:srgbClr val="DD4814"/>
              </a:solidFill>
              <a:latin typeface="Arial" charset="0"/>
            </a:endParaRPr>
          </a:p>
          <a:p>
            <a:pPr>
              <a:buClr>
                <a:schemeClr val="accent2">
                  <a:lumMod val="75000"/>
                </a:schemeClr>
              </a:buClr>
              <a:buSzPct val="45000"/>
              <a:buFont typeface="Wingdings" charset="2"/>
              <a:buChar char=""/>
            </a:pPr>
            <a:r>
              <a:rPr lang="en-US" altLang="x-none" sz="5689" dirty="0">
                <a:solidFill>
                  <a:srgbClr val="DD4814"/>
                </a:solidFill>
                <a:latin typeface="Arial" charset="0"/>
              </a:rPr>
              <a:t> </a:t>
            </a:r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276" dirty="0">
                <a:solidFill>
                  <a:schemeClr val="tx1"/>
                </a:solidFill>
                <a:latin typeface="Gill Sans Light" charset="0"/>
              </a:rPr>
              <a:t>S</a:t>
            </a:r>
            <a:r>
              <a:rPr lang="en-US" altLang="x-none" sz="2276" dirty="0">
                <a:latin typeface="Gill Sans Light" charset="0"/>
              </a:rPr>
              <a:t>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276" dirty="0">
                <a:latin typeface="Gill Sans Light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    </a:t>
            </a:r>
          </a:p>
          <a:p>
            <a:pPr>
              <a:buClr>
                <a:schemeClr val="accent2">
                  <a:lumMod val="75000"/>
                </a:schemeClr>
              </a:buClr>
              <a:buSzPct val="45000"/>
              <a:buFont typeface="Wingdings" charset="2"/>
              <a:buChar char=""/>
            </a:pPr>
            <a:r>
              <a:rPr lang="en-US" altLang="x-none" sz="5689" dirty="0">
                <a:solidFill>
                  <a:srgbClr val="DD4814"/>
                </a:solidFill>
                <a:latin typeface="Arial" charset="0"/>
              </a:rPr>
              <a:t> </a:t>
            </a:r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Lecture III</a:t>
            </a:r>
            <a:endParaRPr lang="en-US" altLang="x-none" sz="2276" dirty="0"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276" dirty="0">
                <a:latin typeface="Gill Sans Light" charset="0"/>
              </a:rPr>
              <a:t>     Calculations of SIDIS structure functions using Mathematica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81281" y="51930"/>
            <a:ext cx="3267005" cy="99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x-none" sz="5689" dirty="0">
                <a:solidFill>
                  <a:srgbClr val="0070C0"/>
                </a:solidFill>
                <a:latin typeface="Gill Sans Light" charset="0"/>
              </a:rPr>
              <a:t>The plan:</a:t>
            </a:r>
          </a:p>
        </p:txBody>
      </p:sp>
    </p:spTree>
    <p:extLst>
      <p:ext uri="{BB962C8B-B14F-4D97-AF65-F5344CB8AC3E}">
        <p14:creationId xmlns:p14="http://schemas.microsoft.com/office/powerpoint/2010/main" val="1565917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829" name="Sivers function"/>
          <p:cNvSpPr txBox="1"/>
          <p:nvPr/>
        </p:nvSpPr>
        <p:spPr>
          <a:xfrm>
            <a:off x="255587" y="103187"/>
            <a:ext cx="12747626" cy="877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r>
              <a:t> </a:t>
            </a:r>
          </a:p>
        </p:txBody>
      </p:sp>
      <p:sp>
        <p:nvSpPr>
          <p:cNvPr id="830" name="Sum rule…"/>
          <p:cNvSpPr txBox="1"/>
          <p:nvPr/>
        </p:nvSpPr>
        <p:spPr>
          <a:xfrm>
            <a:off x="688975" y="1358900"/>
            <a:ext cx="9985955" cy="5556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Conservation of transverse momentum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Average transverse momentum shift of a quark inside a transversely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polarized nucleon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800"/>
            </a:pPr>
            <a:r>
              <a:t> Sum rule</a:t>
            </a:r>
          </a:p>
        </p:txBody>
      </p:sp>
      <p:sp>
        <p:nvSpPr>
          <p:cNvPr id="831" name="Burkardt 2004"/>
          <p:cNvSpPr txBox="1"/>
          <p:nvPr/>
        </p:nvSpPr>
        <p:spPr>
          <a:xfrm>
            <a:off x="9982200" y="1358900"/>
            <a:ext cx="1686877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Burkardt 2004</a:t>
            </a:r>
          </a:p>
        </p:txBody>
      </p:sp>
      <p:grpSp>
        <p:nvGrpSpPr>
          <p:cNvPr id="859" name="Group"/>
          <p:cNvGrpSpPr/>
          <p:nvPr/>
        </p:nvGrpSpPr>
        <p:grpSpPr>
          <a:xfrm>
            <a:off x="2062162" y="4143375"/>
            <a:ext cx="4581166" cy="610829"/>
            <a:chOff x="0" y="0"/>
            <a:chExt cx="4581164" cy="610828"/>
          </a:xfrm>
        </p:grpSpPr>
        <p:sp>
          <p:nvSpPr>
            <p:cNvPr id="832" name="Shape"/>
            <p:cNvSpPr/>
            <p:nvPr/>
          </p:nvSpPr>
          <p:spPr>
            <a:xfrm>
              <a:off x="0" y="1587"/>
              <a:ext cx="4581165" cy="609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3" name="Shape"/>
            <p:cNvSpPr/>
            <p:nvPr/>
          </p:nvSpPr>
          <p:spPr>
            <a:xfrm>
              <a:off x="50799" y="134937"/>
              <a:ext cx="101245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4" name="Shape"/>
            <p:cNvSpPr/>
            <p:nvPr/>
          </p:nvSpPr>
          <p:spPr>
            <a:xfrm>
              <a:off x="203199" y="158749"/>
              <a:ext cx="206019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67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35"/>
                    <a:pt x="2962" y="20901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01"/>
                    <a:pt x="15375" y="20901"/>
                  </a:cubicBezTo>
                  <a:cubicBezTo>
                    <a:pt x="14437" y="20901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70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5" name="Shape"/>
            <p:cNvSpPr/>
            <p:nvPr/>
          </p:nvSpPr>
          <p:spPr>
            <a:xfrm>
              <a:off x="442912" y="44450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867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6" name="Shape"/>
            <p:cNvSpPr/>
            <p:nvPr/>
          </p:nvSpPr>
          <p:spPr>
            <a:xfrm>
              <a:off x="592137" y="219075"/>
              <a:ext cx="39346" cy="98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04" y="7018"/>
                  </a:moveTo>
                  <a:cubicBezTo>
                    <a:pt x="16904" y="10683"/>
                    <a:pt x="15590" y="15128"/>
                    <a:pt x="3381" y="19651"/>
                  </a:cubicBezTo>
                  <a:cubicBezTo>
                    <a:pt x="2630" y="19962"/>
                    <a:pt x="2630" y="20196"/>
                    <a:pt x="2630" y="20508"/>
                  </a:cubicBezTo>
                  <a:cubicBezTo>
                    <a:pt x="2630" y="21054"/>
                    <a:pt x="4132" y="21600"/>
                    <a:pt x="4696" y="21600"/>
                  </a:cubicBezTo>
                  <a:cubicBezTo>
                    <a:pt x="7513" y="21600"/>
                    <a:pt x="21600" y="15986"/>
                    <a:pt x="21600" y="7564"/>
                  </a:cubicBezTo>
                  <a:cubicBezTo>
                    <a:pt x="21600" y="3353"/>
                    <a:pt x="17656" y="0"/>
                    <a:pt x="9391" y="0"/>
                  </a:cubicBezTo>
                  <a:cubicBezTo>
                    <a:pt x="4132" y="0"/>
                    <a:pt x="0" y="1716"/>
                    <a:pt x="0" y="3899"/>
                  </a:cubicBezTo>
                  <a:cubicBezTo>
                    <a:pt x="0" y="6160"/>
                    <a:pt x="4132" y="8110"/>
                    <a:pt x="10143" y="8110"/>
                  </a:cubicBezTo>
                  <a:cubicBezTo>
                    <a:pt x="14275" y="8110"/>
                    <a:pt x="16904" y="7018"/>
                    <a:pt x="16904" y="701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7" name="Shape"/>
            <p:cNvSpPr/>
            <p:nvPr/>
          </p:nvSpPr>
          <p:spPr>
            <a:xfrm>
              <a:off x="682624" y="115887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8" name="Shape"/>
            <p:cNvSpPr/>
            <p:nvPr/>
          </p:nvSpPr>
          <p:spPr>
            <a:xfrm>
              <a:off x="427037" y="39370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9" name="Shape"/>
            <p:cNvSpPr/>
            <p:nvPr/>
          </p:nvSpPr>
          <p:spPr>
            <a:xfrm>
              <a:off x="890587" y="134937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0" name="Shape"/>
            <p:cNvSpPr/>
            <p:nvPr/>
          </p:nvSpPr>
          <p:spPr>
            <a:xfrm>
              <a:off x="1193799" y="307975"/>
              <a:ext cx="302856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1" name="Shape"/>
            <p:cNvSpPr/>
            <p:nvPr/>
          </p:nvSpPr>
          <p:spPr>
            <a:xfrm>
              <a:off x="1660525" y="269875"/>
              <a:ext cx="183794" cy="215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7" y="10282"/>
                  </a:moveTo>
                  <a:cubicBezTo>
                    <a:pt x="7843" y="10925"/>
                    <a:pt x="9521" y="10925"/>
                    <a:pt x="10737" y="10925"/>
                  </a:cubicBezTo>
                  <a:cubicBezTo>
                    <a:pt x="12079" y="10925"/>
                    <a:pt x="15099" y="10925"/>
                    <a:pt x="15099" y="9497"/>
                  </a:cubicBezTo>
                  <a:cubicBezTo>
                    <a:pt x="15099" y="8354"/>
                    <a:pt x="13128" y="8212"/>
                    <a:pt x="11157" y="8212"/>
                  </a:cubicBezTo>
                  <a:cubicBezTo>
                    <a:pt x="10108" y="8212"/>
                    <a:pt x="8137" y="8354"/>
                    <a:pt x="6207" y="9140"/>
                  </a:cubicBezTo>
                  <a:cubicBezTo>
                    <a:pt x="4991" y="8604"/>
                    <a:pt x="4068" y="7712"/>
                    <a:pt x="4068" y="6569"/>
                  </a:cubicBezTo>
                  <a:cubicBezTo>
                    <a:pt x="4068" y="3713"/>
                    <a:pt x="9353" y="2071"/>
                    <a:pt x="14050" y="2071"/>
                  </a:cubicBezTo>
                  <a:cubicBezTo>
                    <a:pt x="14931" y="2071"/>
                    <a:pt x="16903" y="2071"/>
                    <a:pt x="19042" y="3356"/>
                  </a:cubicBezTo>
                  <a:cubicBezTo>
                    <a:pt x="19629" y="3713"/>
                    <a:pt x="19797" y="3856"/>
                    <a:pt x="20090" y="3856"/>
                  </a:cubicBezTo>
                  <a:cubicBezTo>
                    <a:pt x="20845" y="3856"/>
                    <a:pt x="21600" y="3213"/>
                    <a:pt x="21600" y="2571"/>
                  </a:cubicBezTo>
                  <a:cubicBezTo>
                    <a:pt x="21600" y="1678"/>
                    <a:pt x="18287" y="0"/>
                    <a:pt x="14638" y="0"/>
                  </a:cubicBezTo>
                  <a:cubicBezTo>
                    <a:pt x="8472" y="0"/>
                    <a:pt x="2726" y="3070"/>
                    <a:pt x="2726" y="6569"/>
                  </a:cubicBezTo>
                  <a:cubicBezTo>
                    <a:pt x="2726" y="8497"/>
                    <a:pt x="4697" y="9640"/>
                    <a:pt x="4823" y="9782"/>
                  </a:cubicBezTo>
                  <a:cubicBezTo>
                    <a:pt x="1678" y="11175"/>
                    <a:pt x="0" y="13745"/>
                    <a:pt x="0" y="15816"/>
                  </a:cubicBezTo>
                  <a:cubicBezTo>
                    <a:pt x="0" y="18780"/>
                    <a:pt x="3020" y="21600"/>
                    <a:pt x="8766" y="21600"/>
                  </a:cubicBezTo>
                  <a:cubicBezTo>
                    <a:pt x="15686" y="21600"/>
                    <a:pt x="18706" y="17601"/>
                    <a:pt x="18706" y="16959"/>
                  </a:cubicBezTo>
                  <a:cubicBezTo>
                    <a:pt x="18706" y="16566"/>
                    <a:pt x="18412" y="16459"/>
                    <a:pt x="18119" y="16459"/>
                  </a:cubicBezTo>
                  <a:cubicBezTo>
                    <a:pt x="17951" y="16459"/>
                    <a:pt x="17825" y="16566"/>
                    <a:pt x="17657" y="16709"/>
                  </a:cubicBezTo>
                  <a:cubicBezTo>
                    <a:pt x="16903" y="17851"/>
                    <a:pt x="15560" y="19529"/>
                    <a:pt x="9227" y="19529"/>
                  </a:cubicBezTo>
                  <a:cubicBezTo>
                    <a:pt x="5872" y="19529"/>
                    <a:pt x="1342" y="18780"/>
                    <a:pt x="1342" y="15566"/>
                  </a:cubicBezTo>
                  <a:cubicBezTo>
                    <a:pt x="1342" y="13995"/>
                    <a:pt x="2852" y="11710"/>
                    <a:pt x="6207" y="10282"/>
                  </a:cubicBezTo>
                  <a:close/>
                  <a:moveTo>
                    <a:pt x="7843" y="9640"/>
                  </a:moveTo>
                  <a:cubicBezTo>
                    <a:pt x="9227" y="9247"/>
                    <a:pt x="10276" y="9247"/>
                    <a:pt x="11157" y="9247"/>
                  </a:cubicBezTo>
                  <a:cubicBezTo>
                    <a:pt x="12541" y="9247"/>
                    <a:pt x="12666" y="9247"/>
                    <a:pt x="13757" y="9497"/>
                  </a:cubicBezTo>
                  <a:cubicBezTo>
                    <a:pt x="12834" y="9890"/>
                    <a:pt x="12834" y="9890"/>
                    <a:pt x="10737" y="9890"/>
                  </a:cubicBezTo>
                  <a:cubicBezTo>
                    <a:pt x="9521" y="9890"/>
                    <a:pt x="8892" y="9890"/>
                    <a:pt x="7843" y="96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2" name="Shape"/>
            <p:cNvSpPr/>
            <p:nvPr/>
          </p:nvSpPr>
          <p:spPr>
            <a:xfrm>
              <a:off x="1874837" y="44450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1104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3" name="Shape"/>
            <p:cNvSpPr/>
            <p:nvPr/>
          </p:nvSpPr>
          <p:spPr>
            <a:xfrm>
              <a:off x="1989137" y="44449"/>
              <a:ext cx="13934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8"/>
                  </a:moveTo>
                  <a:cubicBezTo>
                    <a:pt x="21600" y="505"/>
                    <a:pt x="21049" y="0"/>
                    <a:pt x="19616" y="0"/>
                  </a:cubicBezTo>
                  <a:cubicBezTo>
                    <a:pt x="18239" y="0"/>
                    <a:pt x="16861" y="701"/>
                    <a:pt x="16861" y="1403"/>
                  </a:cubicBezTo>
                  <a:cubicBezTo>
                    <a:pt x="16861" y="1823"/>
                    <a:pt x="17467" y="2328"/>
                    <a:pt x="18845" y="2328"/>
                  </a:cubicBezTo>
                  <a:cubicBezTo>
                    <a:pt x="20222" y="2328"/>
                    <a:pt x="21600" y="1711"/>
                    <a:pt x="21600" y="898"/>
                  </a:cubicBezTo>
                  <a:close/>
                  <a:moveTo>
                    <a:pt x="11131" y="17785"/>
                  </a:moveTo>
                  <a:cubicBezTo>
                    <a:pt x="10304" y="19496"/>
                    <a:pt x="7714" y="20899"/>
                    <a:pt x="4739" y="20899"/>
                  </a:cubicBezTo>
                  <a:cubicBezTo>
                    <a:pt x="4188" y="20899"/>
                    <a:pt x="3582" y="20899"/>
                    <a:pt x="2976" y="20815"/>
                  </a:cubicBezTo>
                  <a:cubicBezTo>
                    <a:pt x="4353" y="20506"/>
                    <a:pt x="4739" y="19889"/>
                    <a:pt x="4739" y="19496"/>
                  </a:cubicBezTo>
                  <a:cubicBezTo>
                    <a:pt x="4739" y="18879"/>
                    <a:pt x="3747" y="18570"/>
                    <a:pt x="2755" y="18570"/>
                  </a:cubicBezTo>
                  <a:cubicBezTo>
                    <a:pt x="1212" y="18570"/>
                    <a:pt x="0" y="19300"/>
                    <a:pt x="0" y="20085"/>
                  </a:cubicBezTo>
                  <a:cubicBezTo>
                    <a:pt x="0" y="21011"/>
                    <a:pt x="1984" y="21600"/>
                    <a:pt x="4959" y="21600"/>
                  </a:cubicBezTo>
                  <a:cubicBezTo>
                    <a:pt x="7714" y="21600"/>
                    <a:pt x="13665" y="20702"/>
                    <a:pt x="15098" y="17673"/>
                  </a:cubicBezTo>
                  <a:lnTo>
                    <a:pt x="19616" y="8780"/>
                  </a:lnTo>
                  <a:cubicBezTo>
                    <a:pt x="19616" y="8472"/>
                    <a:pt x="19837" y="8275"/>
                    <a:pt x="19837" y="7883"/>
                  </a:cubicBezTo>
                  <a:cubicBezTo>
                    <a:pt x="19837" y="6564"/>
                    <a:pt x="17467" y="5554"/>
                    <a:pt x="14492" y="5554"/>
                  </a:cubicBezTo>
                  <a:cubicBezTo>
                    <a:pt x="9147" y="5554"/>
                    <a:pt x="5951" y="8977"/>
                    <a:pt x="5951" y="9397"/>
                  </a:cubicBezTo>
                  <a:cubicBezTo>
                    <a:pt x="5951" y="9706"/>
                    <a:pt x="6557" y="9706"/>
                    <a:pt x="6722" y="9706"/>
                  </a:cubicBezTo>
                  <a:cubicBezTo>
                    <a:pt x="7329" y="9706"/>
                    <a:pt x="7329" y="9594"/>
                    <a:pt x="7714" y="9201"/>
                  </a:cubicBezTo>
                  <a:cubicBezTo>
                    <a:pt x="8927" y="7770"/>
                    <a:pt x="11516" y="6256"/>
                    <a:pt x="14271" y="6256"/>
                  </a:cubicBezTo>
                  <a:cubicBezTo>
                    <a:pt x="15649" y="6256"/>
                    <a:pt x="16090" y="6676"/>
                    <a:pt x="16090" y="7462"/>
                  </a:cubicBezTo>
                  <a:cubicBezTo>
                    <a:pt x="16090" y="7770"/>
                    <a:pt x="15869" y="8079"/>
                    <a:pt x="15869" y="8191"/>
                  </a:cubicBezTo>
                  <a:lnTo>
                    <a:pt x="11131" y="17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4" name="Shape"/>
            <p:cNvSpPr/>
            <p:nvPr/>
          </p:nvSpPr>
          <p:spPr>
            <a:xfrm>
              <a:off x="1873250" y="39370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5" name="Shape"/>
            <p:cNvSpPr/>
            <p:nvPr/>
          </p:nvSpPr>
          <p:spPr>
            <a:xfrm>
              <a:off x="2203449" y="155575"/>
              <a:ext cx="269518" cy="33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7"/>
                  </a:moveTo>
                  <a:cubicBezTo>
                    <a:pt x="21600" y="163"/>
                    <a:pt x="21600" y="0"/>
                    <a:pt x="21313" y="0"/>
                  </a:cubicBezTo>
                  <a:cubicBezTo>
                    <a:pt x="21083" y="0"/>
                    <a:pt x="20997" y="0"/>
                    <a:pt x="20566" y="420"/>
                  </a:cubicBezTo>
                  <a:lnTo>
                    <a:pt x="18814" y="2102"/>
                  </a:lnTo>
                  <a:cubicBezTo>
                    <a:pt x="17895" y="747"/>
                    <a:pt x="16028" y="0"/>
                    <a:pt x="13644" y="0"/>
                  </a:cubicBezTo>
                  <a:cubicBezTo>
                    <a:pt x="8990" y="0"/>
                    <a:pt x="4538" y="3456"/>
                    <a:pt x="4538" y="6982"/>
                  </a:cubicBezTo>
                  <a:cubicBezTo>
                    <a:pt x="4538" y="9411"/>
                    <a:pt x="6520" y="10765"/>
                    <a:pt x="8387" y="11185"/>
                  </a:cubicBezTo>
                  <a:lnTo>
                    <a:pt x="12294" y="12026"/>
                  </a:lnTo>
                  <a:cubicBezTo>
                    <a:pt x="13644" y="12283"/>
                    <a:pt x="15712" y="12773"/>
                    <a:pt x="15712" y="15225"/>
                  </a:cubicBezTo>
                  <a:cubicBezTo>
                    <a:pt x="15712" y="17817"/>
                    <a:pt x="12724" y="20666"/>
                    <a:pt x="9105" y="20666"/>
                  </a:cubicBezTo>
                  <a:cubicBezTo>
                    <a:pt x="6721" y="20666"/>
                    <a:pt x="2700" y="20012"/>
                    <a:pt x="2700" y="16299"/>
                  </a:cubicBezTo>
                  <a:cubicBezTo>
                    <a:pt x="2700" y="15645"/>
                    <a:pt x="2901" y="14875"/>
                    <a:pt x="2901" y="14711"/>
                  </a:cubicBezTo>
                  <a:cubicBezTo>
                    <a:pt x="2987" y="14618"/>
                    <a:pt x="2987" y="14548"/>
                    <a:pt x="2987" y="14548"/>
                  </a:cubicBezTo>
                  <a:cubicBezTo>
                    <a:pt x="2987" y="14198"/>
                    <a:pt x="2700" y="14198"/>
                    <a:pt x="2585" y="14198"/>
                  </a:cubicBezTo>
                  <a:cubicBezTo>
                    <a:pt x="2384" y="14198"/>
                    <a:pt x="2269" y="14198"/>
                    <a:pt x="2183" y="14291"/>
                  </a:cubicBezTo>
                  <a:cubicBezTo>
                    <a:pt x="2068" y="14384"/>
                    <a:pt x="0" y="21180"/>
                    <a:pt x="0" y="21273"/>
                  </a:cubicBezTo>
                  <a:cubicBezTo>
                    <a:pt x="0" y="21437"/>
                    <a:pt x="201" y="21600"/>
                    <a:pt x="402" y="21600"/>
                  </a:cubicBezTo>
                  <a:cubicBezTo>
                    <a:pt x="632" y="21600"/>
                    <a:pt x="632" y="21507"/>
                    <a:pt x="1034" y="21086"/>
                  </a:cubicBezTo>
                  <a:lnTo>
                    <a:pt x="2901" y="19428"/>
                  </a:lnTo>
                  <a:cubicBezTo>
                    <a:pt x="4452" y="21180"/>
                    <a:pt x="6922" y="21600"/>
                    <a:pt x="8990" y="21600"/>
                  </a:cubicBezTo>
                  <a:cubicBezTo>
                    <a:pt x="13960" y="21600"/>
                    <a:pt x="18297" y="17654"/>
                    <a:pt x="18297" y="13964"/>
                  </a:cubicBezTo>
                  <a:cubicBezTo>
                    <a:pt x="18297" y="11862"/>
                    <a:pt x="17062" y="10835"/>
                    <a:pt x="16545" y="10508"/>
                  </a:cubicBezTo>
                  <a:cubicBezTo>
                    <a:pt x="15712" y="9761"/>
                    <a:pt x="15109" y="9667"/>
                    <a:pt x="11891" y="8990"/>
                  </a:cubicBezTo>
                  <a:cubicBezTo>
                    <a:pt x="11059" y="8827"/>
                    <a:pt x="9709" y="8500"/>
                    <a:pt x="9421" y="8500"/>
                  </a:cubicBezTo>
                  <a:cubicBezTo>
                    <a:pt x="8473" y="8150"/>
                    <a:pt x="7238" y="7309"/>
                    <a:pt x="7238" y="5721"/>
                  </a:cubicBezTo>
                  <a:cubicBezTo>
                    <a:pt x="7238" y="3363"/>
                    <a:pt x="10139" y="841"/>
                    <a:pt x="13557" y="841"/>
                  </a:cubicBezTo>
                  <a:cubicBezTo>
                    <a:pt x="16660" y="841"/>
                    <a:pt x="18814" y="2102"/>
                    <a:pt x="18814" y="5464"/>
                  </a:cubicBezTo>
                  <a:cubicBezTo>
                    <a:pt x="18814" y="6398"/>
                    <a:pt x="18728" y="6889"/>
                    <a:pt x="18728" y="7052"/>
                  </a:cubicBezTo>
                  <a:cubicBezTo>
                    <a:pt x="18728" y="7146"/>
                    <a:pt x="18728" y="7402"/>
                    <a:pt x="19130" y="7402"/>
                  </a:cubicBezTo>
                  <a:cubicBezTo>
                    <a:pt x="19532" y="7402"/>
                    <a:pt x="19532" y="7309"/>
                    <a:pt x="19647" y="6819"/>
                  </a:cubicBezTo>
                  <a:lnTo>
                    <a:pt x="21600" y="32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6" name="Shape"/>
            <p:cNvSpPr/>
            <p:nvPr/>
          </p:nvSpPr>
          <p:spPr>
            <a:xfrm>
              <a:off x="2484437" y="44449"/>
              <a:ext cx="139346" cy="275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98"/>
                  </a:moveTo>
                  <a:cubicBezTo>
                    <a:pt x="21600" y="505"/>
                    <a:pt x="21049" y="0"/>
                    <a:pt x="19616" y="0"/>
                  </a:cubicBezTo>
                  <a:cubicBezTo>
                    <a:pt x="18239" y="0"/>
                    <a:pt x="16861" y="701"/>
                    <a:pt x="16861" y="1403"/>
                  </a:cubicBezTo>
                  <a:cubicBezTo>
                    <a:pt x="16861" y="1823"/>
                    <a:pt x="17467" y="2328"/>
                    <a:pt x="18845" y="2328"/>
                  </a:cubicBezTo>
                  <a:cubicBezTo>
                    <a:pt x="20222" y="2328"/>
                    <a:pt x="21600" y="1711"/>
                    <a:pt x="21600" y="898"/>
                  </a:cubicBezTo>
                  <a:close/>
                  <a:moveTo>
                    <a:pt x="11131" y="17785"/>
                  </a:moveTo>
                  <a:cubicBezTo>
                    <a:pt x="10304" y="19496"/>
                    <a:pt x="7714" y="20899"/>
                    <a:pt x="4739" y="20899"/>
                  </a:cubicBezTo>
                  <a:cubicBezTo>
                    <a:pt x="4188" y="20899"/>
                    <a:pt x="3582" y="20899"/>
                    <a:pt x="2976" y="20815"/>
                  </a:cubicBezTo>
                  <a:cubicBezTo>
                    <a:pt x="4353" y="20506"/>
                    <a:pt x="4739" y="19889"/>
                    <a:pt x="4739" y="19496"/>
                  </a:cubicBezTo>
                  <a:cubicBezTo>
                    <a:pt x="4739" y="18879"/>
                    <a:pt x="3747" y="18570"/>
                    <a:pt x="2755" y="18570"/>
                  </a:cubicBezTo>
                  <a:cubicBezTo>
                    <a:pt x="1212" y="18570"/>
                    <a:pt x="0" y="19300"/>
                    <a:pt x="0" y="20085"/>
                  </a:cubicBezTo>
                  <a:cubicBezTo>
                    <a:pt x="0" y="21011"/>
                    <a:pt x="1984" y="21600"/>
                    <a:pt x="4959" y="21600"/>
                  </a:cubicBezTo>
                  <a:cubicBezTo>
                    <a:pt x="7935" y="21600"/>
                    <a:pt x="13665" y="20702"/>
                    <a:pt x="15098" y="17673"/>
                  </a:cubicBezTo>
                  <a:lnTo>
                    <a:pt x="19616" y="8780"/>
                  </a:lnTo>
                  <a:cubicBezTo>
                    <a:pt x="19616" y="8472"/>
                    <a:pt x="19837" y="8275"/>
                    <a:pt x="19837" y="7883"/>
                  </a:cubicBezTo>
                  <a:cubicBezTo>
                    <a:pt x="19837" y="6564"/>
                    <a:pt x="17467" y="5554"/>
                    <a:pt x="14492" y="5554"/>
                  </a:cubicBezTo>
                  <a:cubicBezTo>
                    <a:pt x="9147" y="5554"/>
                    <a:pt x="5951" y="8977"/>
                    <a:pt x="5951" y="9397"/>
                  </a:cubicBezTo>
                  <a:cubicBezTo>
                    <a:pt x="5951" y="9706"/>
                    <a:pt x="6557" y="9706"/>
                    <a:pt x="6722" y="9706"/>
                  </a:cubicBezTo>
                  <a:cubicBezTo>
                    <a:pt x="7329" y="9706"/>
                    <a:pt x="7329" y="9594"/>
                    <a:pt x="7714" y="9201"/>
                  </a:cubicBezTo>
                  <a:cubicBezTo>
                    <a:pt x="8927" y="7770"/>
                    <a:pt x="11516" y="6256"/>
                    <a:pt x="14492" y="6256"/>
                  </a:cubicBezTo>
                  <a:cubicBezTo>
                    <a:pt x="15649" y="6256"/>
                    <a:pt x="16090" y="6676"/>
                    <a:pt x="16090" y="7462"/>
                  </a:cubicBezTo>
                  <a:cubicBezTo>
                    <a:pt x="16090" y="7770"/>
                    <a:pt x="15869" y="8079"/>
                    <a:pt x="15869" y="8191"/>
                  </a:cubicBezTo>
                  <a:lnTo>
                    <a:pt x="11131" y="17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7" name="Shape"/>
            <p:cNvSpPr/>
            <p:nvPr/>
          </p:nvSpPr>
          <p:spPr>
            <a:xfrm>
              <a:off x="2471737" y="39370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881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8" name="Shape"/>
            <p:cNvSpPr/>
            <p:nvPr/>
          </p:nvSpPr>
          <p:spPr>
            <a:xfrm>
              <a:off x="2770187" y="155574"/>
              <a:ext cx="226656" cy="41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75"/>
                  </a:moveTo>
                  <a:lnTo>
                    <a:pt x="17307" y="7275"/>
                  </a:lnTo>
                  <a:cubicBezTo>
                    <a:pt x="18159" y="7275"/>
                    <a:pt x="18636" y="7275"/>
                    <a:pt x="18636" y="6732"/>
                  </a:cubicBezTo>
                  <a:cubicBezTo>
                    <a:pt x="18636" y="6527"/>
                    <a:pt x="18159" y="6527"/>
                    <a:pt x="17409" y="6527"/>
                  </a:cubicBezTo>
                  <a:lnTo>
                    <a:pt x="13866" y="6527"/>
                  </a:lnTo>
                  <a:lnTo>
                    <a:pt x="14854" y="3778"/>
                  </a:lnTo>
                  <a:cubicBezTo>
                    <a:pt x="14956" y="3291"/>
                    <a:pt x="15570" y="1608"/>
                    <a:pt x="15808" y="1346"/>
                  </a:cubicBezTo>
                  <a:cubicBezTo>
                    <a:pt x="16183" y="879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5"/>
                  </a:cubicBezTo>
                  <a:cubicBezTo>
                    <a:pt x="18023" y="1085"/>
                    <a:pt x="17648" y="1889"/>
                    <a:pt x="17648" y="2225"/>
                  </a:cubicBezTo>
                  <a:cubicBezTo>
                    <a:pt x="17648" y="2768"/>
                    <a:pt x="18397" y="3030"/>
                    <a:pt x="19249" y="3030"/>
                  </a:cubicBezTo>
                  <a:cubicBezTo>
                    <a:pt x="20374" y="3030"/>
                    <a:pt x="21600" y="2562"/>
                    <a:pt x="21600" y="1608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8"/>
                  </a:cubicBezTo>
                  <a:cubicBezTo>
                    <a:pt x="12129" y="3291"/>
                    <a:pt x="12026" y="3497"/>
                    <a:pt x="10902" y="6527"/>
                  </a:cubicBezTo>
                  <a:lnTo>
                    <a:pt x="7972" y="6527"/>
                  </a:lnTo>
                  <a:cubicBezTo>
                    <a:pt x="7121" y="6527"/>
                    <a:pt x="6609" y="6527"/>
                    <a:pt x="6609" y="6938"/>
                  </a:cubicBezTo>
                  <a:cubicBezTo>
                    <a:pt x="6609" y="7275"/>
                    <a:pt x="6984" y="7275"/>
                    <a:pt x="7836" y="7275"/>
                  </a:cubicBezTo>
                  <a:lnTo>
                    <a:pt x="10664" y="7275"/>
                  </a:lnTo>
                  <a:lnTo>
                    <a:pt x="7495" y="16625"/>
                  </a:lnTo>
                  <a:cubicBezTo>
                    <a:pt x="6609" y="18907"/>
                    <a:pt x="5894" y="21076"/>
                    <a:pt x="3679" y="21076"/>
                  </a:cubicBezTo>
                  <a:cubicBezTo>
                    <a:pt x="3543" y="21076"/>
                    <a:pt x="2453" y="21076"/>
                    <a:pt x="1601" y="20665"/>
                  </a:cubicBezTo>
                  <a:cubicBezTo>
                    <a:pt x="3543" y="20590"/>
                    <a:pt x="4054" y="19730"/>
                    <a:pt x="4054" y="19393"/>
                  </a:cubicBezTo>
                  <a:cubicBezTo>
                    <a:pt x="4054" y="18851"/>
                    <a:pt x="3203" y="18514"/>
                    <a:pt x="2317" y="18514"/>
                  </a:cubicBezTo>
                  <a:cubicBezTo>
                    <a:pt x="1226" y="18514"/>
                    <a:pt x="0" y="19057"/>
                    <a:pt x="0" y="19992"/>
                  </a:cubicBezTo>
                  <a:cubicBezTo>
                    <a:pt x="0" y="21002"/>
                    <a:pt x="1976" y="21600"/>
                    <a:pt x="3679" y="21600"/>
                  </a:cubicBezTo>
                  <a:cubicBezTo>
                    <a:pt x="5996" y="21600"/>
                    <a:pt x="7836" y="20197"/>
                    <a:pt x="8585" y="19318"/>
                  </a:cubicBezTo>
                  <a:cubicBezTo>
                    <a:pt x="9948" y="17766"/>
                    <a:pt x="10902" y="14942"/>
                    <a:pt x="11038" y="14737"/>
                  </a:cubicBezTo>
                  <a:lnTo>
                    <a:pt x="13628" y="727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9" name="Shape"/>
            <p:cNvSpPr/>
            <p:nvPr/>
          </p:nvSpPr>
          <p:spPr>
            <a:xfrm>
              <a:off x="3041650" y="174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0" name="Shape"/>
            <p:cNvSpPr/>
            <p:nvPr/>
          </p:nvSpPr>
          <p:spPr>
            <a:xfrm>
              <a:off x="3336925" y="0"/>
              <a:ext cx="82199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1" name="Shape"/>
            <p:cNvSpPr/>
            <p:nvPr/>
          </p:nvSpPr>
          <p:spPr>
            <a:xfrm>
              <a:off x="3478212" y="2698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2" name="Shape"/>
            <p:cNvSpPr/>
            <p:nvPr/>
          </p:nvSpPr>
          <p:spPr>
            <a:xfrm>
              <a:off x="3646487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29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3" name="Shape"/>
            <p:cNvSpPr/>
            <p:nvPr/>
          </p:nvSpPr>
          <p:spPr>
            <a:xfrm>
              <a:off x="3784600" y="98425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4" name="Shape"/>
            <p:cNvSpPr/>
            <p:nvPr/>
          </p:nvSpPr>
          <p:spPr>
            <a:xfrm>
              <a:off x="3003550" y="396875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5" name="Shape"/>
            <p:cNvSpPr/>
            <p:nvPr/>
          </p:nvSpPr>
          <p:spPr>
            <a:xfrm>
              <a:off x="3162300" y="39370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6" name="Shape"/>
            <p:cNvSpPr/>
            <p:nvPr/>
          </p:nvSpPr>
          <p:spPr>
            <a:xfrm>
              <a:off x="4014787" y="13493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7" name="Shape"/>
            <p:cNvSpPr/>
            <p:nvPr/>
          </p:nvSpPr>
          <p:spPr>
            <a:xfrm>
              <a:off x="4159250" y="27463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8" name="Shape"/>
            <p:cNvSpPr/>
            <p:nvPr/>
          </p:nvSpPr>
          <p:spPr>
            <a:xfrm>
              <a:off x="4432300" y="13493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897" name="Group"/>
          <p:cNvGrpSpPr/>
          <p:nvPr/>
        </p:nvGrpSpPr>
        <p:grpSpPr>
          <a:xfrm>
            <a:off x="1981199" y="5332412"/>
            <a:ext cx="7108467" cy="1077554"/>
            <a:chOff x="0" y="0"/>
            <a:chExt cx="7108465" cy="1077552"/>
          </a:xfrm>
        </p:grpSpPr>
        <p:sp>
          <p:nvSpPr>
            <p:cNvPr id="860" name="Shape"/>
            <p:cNvSpPr/>
            <p:nvPr/>
          </p:nvSpPr>
          <p:spPr>
            <a:xfrm>
              <a:off x="0" y="6350"/>
              <a:ext cx="7108466" cy="1066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1" name="Shape"/>
            <p:cNvSpPr/>
            <p:nvPr/>
          </p:nvSpPr>
          <p:spPr>
            <a:xfrm>
              <a:off x="25400" y="363537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69"/>
                  </a:moveTo>
                  <a:lnTo>
                    <a:pt x="17307" y="7269"/>
                  </a:lnTo>
                  <a:cubicBezTo>
                    <a:pt x="18159" y="7269"/>
                    <a:pt x="18636" y="7269"/>
                    <a:pt x="18636" y="6727"/>
                  </a:cubicBezTo>
                  <a:cubicBezTo>
                    <a:pt x="18636" y="6521"/>
                    <a:pt x="18159" y="6521"/>
                    <a:pt x="17409" y="6521"/>
                  </a:cubicBezTo>
                  <a:lnTo>
                    <a:pt x="13866" y="6521"/>
                  </a:lnTo>
                  <a:lnTo>
                    <a:pt x="14854" y="3774"/>
                  </a:lnTo>
                  <a:cubicBezTo>
                    <a:pt x="14956" y="3289"/>
                    <a:pt x="15570" y="1607"/>
                    <a:pt x="15808" y="1345"/>
                  </a:cubicBezTo>
                  <a:cubicBezTo>
                    <a:pt x="16183" y="878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4"/>
                  </a:cubicBezTo>
                  <a:cubicBezTo>
                    <a:pt x="18023" y="1084"/>
                    <a:pt x="17648" y="1887"/>
                    <a:pt x="17648" y="2224"/>
                  </a:cubicBezTo>
                  <a:cubicBezTo>
                    <a:pt x="17648" y="2765"/>
                    <a:pt x="18397" y="3027"/>
                    <a:pt x="19249" y="3027"/>
                  </a:cubicBezTo>
                  <a:cubicBezTo>
                    <a:pt x="20374" y="3027"/>
                    <a:pt x="21600" y="2560"/>
                    <a:pt x="21600" y="1607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5"/>
                  </a:cubicBezTo>
                  <a:cubicBezTo>
                    <a:pt x="12129" y="3289"/>
                    <a:pt x="12026" y="3494"/>
                    <a:pt x="10902" y="6521"/>
                  </a:cubicBezTo>
                  <a:lnTo>
                    <a:pt x="7972" y="6521"/>
                  </a:lnTo>
                  <a:cubicBezTo>
                    <a:pt x="7121" y="6521"/>
                    <a:pt x="6609" y="6521"/>
                    <a:pt x="6609" y="6932"/>
                  </a:cubicBezTo>
                  <a:cubicBezTo>
                    <a:pt x="6609" y="7269"/>
                    <a:pt x="6984" y="7269"/>
                    <a:pt x="7836" y="7269"/>
                  </a:cubicBezTo>
                  <a:lnTo>
                    <a:pt x="10664" y="7269"/>
                  </a:lnTo>
                  <a:lnTo>
                    <a:pt x="7495" y="16611"/>
                  </a:lnTo>
                  <a:cubicBezTo>
                    <a:pt x="6609" y="18909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47"/>
                  </a:cubicBezTo>
                  <a:cubicBezTo>
                    <a:pt x="3543" y="20591"/>
                    <a:pt x="4054" y="19713"/>
                    <a:pt x="4054" y="19376"/>
                  </a:cubicBezTo>
                  <a:cubicBezTo>
                    <a:pt x="4054" y="18835"/>
                    <a:pt x="3203" y="18498"/>
                    <a:pt x="2317" y="18498"/>
                  </a:cubicBezTo>
                  <a:cubicBezTo>
                    <a:pt x="1226" y="18498"/>
                    <a:pt x="0" y="19040"/>
                    <a:pt x="0" y="19918"/>
                  </a:cubicBezTo>
                  <a:cubicBezTo>
                    <a:pt x="0" y="20983"/>
                    <a:pt x="1976" y="21600"/>
                    <a:pt x="3679" y="21600"/>
                  </a:cubicBezTo>
                  <a:cubicBezTo>
                    <a:pt x="5996" y="21600"/>
                    <a:pt x="7836" y="20180"/>
                    <a:pt x="8585" y="19302"/>
                  </a:cubicBezTo>
                  <a:cubicBezTo>
                    <a:pt x="9948" y="17751"/>
                    <a:pt x="10902" y="14929"/>
                    <a:pt x="11038" y="14724"/>
                  </a:cubicBezTo>
                  <a:lnTo>
                    <a:pt x="13628" y="72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2" name="Shape"/>
            <p:cNvSpPr/>
            <p:nvPr/>
          </p:nvSpPr>
          <p:spPr>
            <a:xfrm>
              <a:off x="296862" y="22701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3" name="Shape"/>
            <p:cNvSpPr/>
            <p:nvPr/>
          </p:nvSpPr>
          <p:spPr>
            <a:xfrm>
              <a:off x="592137" y="20955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4" name="Shape"/>
            <p:cNvSpPr/>
            <p:nvPr/>
          </p:nvSpPr>
          <p:spPr>
            <a:xfrm>
              <a:off x="731837" y="23653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5" name="Shape"/>
            <p:cNvSpPr/>
            <p:nvPr/>
          </p:nvSpPr>
          <p:spPr>
            <a:xfrm>
              <a:off x="901700" y="209550"/>
              <a:ext cx="82199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66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6" name="Shape"/>
            <p:cNvSpPr/>
            <p:nvPr/>
          </p:nvSpPr>
          <p:spPr>
            <a:xfrm>
              <a:off x="1039812" y="307975"/>
              <a:ext cx="144106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13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7" name="Shape"/>
            <p:cNvSpPr/>
            <p:nvPr/>
          </p:nvSpPr>
          <p:spPr>
            <a:xfrm>
              <a:off x="257175" y="608012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8" name="Shape"/>
            <p:cNvSpPr/>
            <p:nvPr/>
          </p:nvSpPr>
          <p:spPr>
            <a:xfrm>
              <a:off x="417512" y="603250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9" name="Shape"/>
            <p:cNvSpPr/>
            <p:nvPr/>
          </p:nvSpPr>
          <p:spPr>
            <a:xfrm>
              <a:off x="1270000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0" name="Shape"/>
            <p:cNvSpPr/>
            <p:nvPr/>
          </p:nvSpPr>
          <p:spPr>
            <a:xfrm>
              <a:off x="1412875" y="48418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1" name="Shape"/>
            <p:cNvSpPr/>
            <p:nvPr/>
          </p:nvSpPr>
          <p:spPr>
            <a:xfrm>
              <a:off x="1685925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2" name="Shape"/>
            <p:cNvSpPr/>
            <p:nvPr/>
          </p:nvSpPr>
          <p:spPr>
            <a:xfrm>
              <a:off x="1990725" y="517525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3" name="Shape"/>
            <p:cNvSpPr/>
            <p:nvPr/>
          </p:nvSpPr>
          <p:spPr>
            <a:xfrm>
              <a:off x="2470150" y="65087"/>
              <a:ext cx="404454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55"/>
                  </a:moveTo>
                  <a:cubicBezTo>
                    <a:pt x="1936" y="21132"/>
                    <a:pt x="2338" y="20940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0"/>
                    <a:pt x="12975" y="10328"/>
                    <a:pt x="14279" y="7213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41"/>
                    <a:pt x="8356" y="14387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9"/>
                    <a:pt x="4619" y="21377"/>
                    <a:pt x="2626" y="21377"/>
                  </a:cubicBezTo>
                  <a:cubicBezTo>
                    <a:pt x="1802" y="21377"/>
                    <a:pt x="1169" y="21155"/>
                    <a:pt x="1169" y="2115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4" name="Shape"/>
            <p:cNvSpPr/>
            <p:nvPr/>
          </p:nvSpPr>
          <p:spPr>
            <a:xfrm>
              <a:off x="2994025" y="368300"/>
              <a:ext cx="215544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25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25"/>
                    <a:pt x="16209" y="20925"/>
                  </a:cubicBezTo>
                  <a:cubicBezTo>
                    <a:pt x="14924" y="20925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25"/>
                    <a:pt x="6177" y="20925"/>
                  </a:cubicBezTo>
                  <a:cubicBezTo>
                    <a:pt x="3856" y="20925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5" name="Shape"/>
            <p:cNvSpPr/>
            <p:nvPr/>
          </p:nvSpPr>
          <p:spPr>
            <a:xfrm>
              <a:off x="3233737" y="28575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6" name="Shape"/>
            <p:cNvSpPr/>
            <p:nvPr/>
          </p:nvSpPr>
          <p:spPr>
            <a:xfrm>
              <a:off x="3443287" y="368300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862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7" name="Shape"/>
            <p:cNvSpPr/>
            <p:nvPr/>
          </p:nvSpPr>
          <p:spPr>
            <a:xfrm>
              <a:off x="3678237" y="53181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8" name="Shape"/>
            <p:cNvSpPr/>
            <p:nvPr/>
          </p:nvSpPr>
          <p:spPr>
            <a:xfrm>
              <a:off x="4230687" y="61912"/>
              <a:ext cx="206018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925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988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9" name="Shape"/>
            <p:cNvSpPr/>
            <p:nvPr/>
          </p:nvSpPr>
          <p:spPr>
            <a:xfrm>
              <a:off x="4475162" y="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0" name="Shape"/>
            <p:cNvSpPr/>
            <p:nvPr/>
          </p:nvSpPr>
          <p:spPr>
            <a:xfrm>
              <a:off x="4465637" y="2841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1" name="Shape"/>
            <p:cNvSpPr/>
            <p:nvPr/>
          </p:nvSpPr>
          <p:spPr>
            <a:xfrm>
              <a:off x="4016375" y="561975"/>
              <a:ext cx="923566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2" name="Shape"/>
            <p:cNvSpPr/>
            <p:nvPr/>
          </p:nvSpPr>
          <p:spPr>
            <a:xfrm>
              <a:off x="4038600" y="693737"/>
              <a:ext cx="180620" cy="30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4" y="19123"/>
                  </a:moveTo>
                  <a:lnTo>
                    <a:pt x="9950" y="15804"/>
                  </a:lnTo>
                  <a:cubicBezTo>
                    <a:pt x="18369" y="11311"/>
                    <a:pt x="21600" y="9549"/>
                    <a:pt x="21600" y="6255"/>
                  </a:cubicBezTo>
                  <a:cubicBezTo>
                    <a:pt x="21600" y="2579"/>
                    <a:pt x="16668" y="0"/>
                    <a:pt x="10120" y="0"/>
                  </a:cubicBezTo>
                  <a:cubicBezTo>
                    <a:pt x="3997" y="0"/>
                    <a:pt x="0" y="2936"/>
                    <a:pt x="0" y="5872"/>
                  </a:cubicBezTo>
                  <a:cubicBezTo>
                    <a:pt x="0" y="7711"/>
                    <a:pt x="2764" y="7711"/>
                    <a:pt x="2891" y="7711"/>
                  </a:cubicBezTo>
                  <a:cubicBezTo>
                    <a:pt x="3827" y="7711"/>
                    <a:pt x="5655" y="7251"/>
                    <a:pt x="5655" y="5974"/>
                  </a:cubicBezTo>
                  <a:cubicBezTo>
                    <a:pt x="5655" y="5157"/>
                    <a:pt x="4762" y="4315"/>
                    <a:pt x="2764" y="4315"/>
                  </a:cubicBezTo>
                  <a:cubicBezTo>
                    <a:pt x="2466" y="4315"/>
                    <a:pt x="2296" y="4315"/>
                    <a:pt x="2126" y="4315"/>
                  </a:cubicBezTo>
                  <a:cubicBezTo>
                    <a:pt x="3359" y="2196"/>
                    <a:pt x="6293" y="1021"/>
                    <a:pt x="9482" y="1021"/>
                  </a:cubicBezTo>
                  <a:cubicBezTo>
                    <a:pt x="14372" y="1021"/>
                    <a:pt x="16668" y="3677"/>
                    <a:pt x="16668" y="6255"/>
                  </a:cubicBezTo>
                  <a:cubicBezTo>
                    <a:pt x="16668" y="8911"/>
                    <a:pt x="13946" y="11489"/>
                    <a:pt x="11013" y="13430"/>
                  </a:cubicBezTo>
                  <a:lnTo>
                    <a:pt x="595" y="20400"/>
                  </a:lnTo>
                  <a:cubicBezTo>
                    <a:pt x="0" y="20783"/>
                    <a:pt x="0" y="20860"/>
                    <a:pt x="0" y="21600"/>
                  </a:cubicBezTo>
                  <a:lnTo>
                    <a:pt x="20069" y="21600"/>
                  </a:lnTo>
                  <a:lnTo>
                    <a:pt x="21600" y="15983"/>
                  </a:lnTo>
                  <a:lnTo>
                    <a:pt x="20197" y="15983"/>
                  </a:lnTo>
                  <a:cubicBezTo>
                    <a:pt x="20069" y="16902"/>
                    <a:pt x="19602" y="18383"/>
                    <a:pt x="19134" y="18843"/>
                  </a:cubicBezTo>
                  <a:cubicBezTo>
                    <a:pt x="18666" y="19123"/>
                    <a:pt x="15137" y="19123"/>
                    <a:pt x="13946" y="19123"/>
                  </a:cubicBezTo>
                  <a:lnTo>
                    <a:pt x="4124" y="1912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3" name="Shape"/>
            <p:cNvSpPr/>
            <p:nvPr/>
          </p:nvSpPr>
          <p:spPr>
            <a:xfrm>
              <a:off x="4262437" y="685800"/>
              <a:ext cx="455255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4"/>
                  </a:moveTo>
                  <a:cubicBezTo>
                    <a:pt x="19272" y="1244"/>
                    <a:pt x="19272" y="995"/>
                    <a:pt x="20920" y="995"/>
                  </a:cubicBezTo>
                  <a:cubicBezTo>
                    <a:pt x="21413" y="995"/>
                    <a:pt x="21600" y="995"/>
                    <a:pt x="21600" y="348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2"/>
                  </a:cubicBezTo>
                  <a:lnTo>
                    <a:pt x="9483" y="18639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2"/>
                  </a:cubicBezTo>
                  <a:cubicBezTo>
                    <a:pt x="3484" y="995"/>
                    <a:pt x="3739" y="995"/>
                    <a:pt x="4164" y="995"/>
                  </a:cubicBezTo>
                  <a:cubicBezTo>
                    <a:pt x="4402" y="995"/>
                    <a:pt x="4826" y="995"/>
                    <a:pt x="5081" y="1070"/>
                  </a:cubicBezTo>
                  <a:cubicBezTo>
                    <a:pt x="5387" y="1070"/>
                    <a:pt x="5574" y="1170"/>
                    <a:pt x="5574" y="1518"/>
                  </a:cubicBezTo>
                  <a:cubicBezTo>
                    <a:pt x="5574" y="1692"/>
                    <a:pt x="5506" y="1792"/>
                    <a:pt x="5438" y="2140"/>
                  </a:cubicBezTo>
                  <a:lnTo>
                    <a:pt x="2685" y="18265"/>
                  </a:lnTo>
                  <a:cubicBezTo>
                    <a:pt x="2515" y="19535"/>
                    <a:pt x="2141" y="20505"/>
                    <a:pt x="374" y="20605"/>
                  </a:cubicBezTo>
                  <a:cubicBezTo>
                    <a:pt x="306" y="20605"/>
                    <a:pt x="0" y="20605"/>
                    <a:pt x="0" y="21227"/>
                  </a:cubicBezTo>
                  <a:cubicBezTo>
                    <a:pt x="0" y="21500"/>
                    <a:pt x="119" y="21600"/>
                    <a:pt x="306" y="21600"/>
                  </a:cubicBezTo>
                  <a:cubicBezTo>
                    <a:pt x="986" y="21600"/>
                    <a:pt x="1767" y="21500"/>
                    <a:pt x="2447" y="21500"/>
                  </a:cubicBezTo>
                  <a:cubicBezTo>
                    <a:pt x="3178" y="21500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53"/>
                  </a:cubicBezTo>
                  <a:cubicBezTo>
                    <a:pt x="5081" y="20605"/>
                    <a:pt x="4826" y="20605"/>
                    <a:pt x="4656" y="20605"/>
                  </a:cubicBezTo>
                  <a:cubicBezTo>
                    <a:pt x="3433" y="20605"/>
                    <a:pt x="3246" y="19982"/>
                    <a:pt x="3246" y="19261"/>
                  </a:cubicBezTo>
                  <a:cubicBezTo>
                    <a:pt x="3246" y="18987"/>
                    <a:pt x="3246" y="18813"/>
                    <a:pt x="3297" y="18465"/>
                  </a:cubicBezTo>
                  <a:lnTo>
                    <a:pt x="6237" y="1244"/>
                  </a:lnTo>
                  <a:lnTo>
                    <a:pt x="8140" y="20878"/>
                  </a:lnTo>
                  <a:cubicBezTo>
                    <a:pt x="8140" y="21227"/>
                    <a:pt x="8191" y="21600"/>
                    <a:pt x="8446" y="21600"/>
                  </a:cubicBezTo>
                  <a:cubicBezTo>
                    <a:pt x="8684" y="21600"/>
                    <a:pt x="8803" y="21227"/>
                    <a:pt x="8939" y="21053"/>
                  </a:cubicBezTo>
                  <a:lnTo>
                    <a:pt x="17623" y="995"/>
                  </a:lnTo>
                  <a:lnTo>
                    <a:pt x="14564" y="19161"/>
                  </a:lnTo>
                  <a:cubicBezTo>
                    <a:pt x="14309" y="20331"/>
                    <a:pt x="14309" y="20605"/>
                    <a:pt x="12610" y="20605"/>
                  </a:cubicBezTo>
                  <a:cubicBezTo>
                    <a:pt x="12236" y="20605"/>
                    <a:pt x="11998" y="20605"/>
                    <a:pt x="11998" y="21227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00"/>
                    <a:pt x="14989" y="21500"/>
                  </a:cubicBezTo>
                  <a:cubicBezTo>
                    <a:pt x="15839" y="21500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53"/>
                  </a:cubicBezTo>
                  <a:cubicBezTo>
                    <a:pt x="18116" y="20605"/>
                    <a:pt x="17929" y="20605"/>
                    <a:pt x="17504" y="20605"/>
                  </a:cubicBezTo>
                  <a:cubicBezTo>
                    <a:pt x="16706" y="20605"/>
                    <a:pt x="16094" y="20605"/>
                    <a:pt x="16094" y="20057"/>
                  </a:cubicBezTo>
                  <a:cubicBezTo>
                    <a:pt x="16094" y="19883"/>
                    <a:pt x="16094" y="19883"/>
                    <a:pt x="16213" y="19261"/>
                  </a:cubicBezTo>
                  <a:lnTo>
                    <a:pt x="19085" y="241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4" name="Shape"/>
            <p:cNvSpPr/>
            <p:nvPr/>
          </p:nvSpPr>
          <p:spPr>
            <a:xfrm>
              <a:off x="4752975" y="654050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5" name="Shape"/>
            <p:cNvSpPr/>
            <p:nvPr/>
          </p:nvSpPr>
          <p:spPr>
            <a:xfrm>
              <a:off x="5018087" y="363537"/>
              <a:ext cx="226656" cy="41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69"/>
                  </a:moveTo>
                  <a:lnTo>
                    <a:pt x="17307" y="7269"/>
                  </a:lnTo>
                  <a:cubicBezTo>
                    <a:pt x="18159" y="7269"/>
                    <a:pt x="18636" y="7269"/>
                    <a:pt x="18636" y="6727"/>
                  </a:cubicBezTo>
                  <a:cubicBezTo>
                    <a:pt x="18636" y="6521"/>
                    <a:pt x="18159" y="6521"/>
                    <a:pt x="17409" y="6521"/>
                  </a:cubicBezTo>
                  <a:lnTo>
                    <a:pt x="13866" y="6521"/>
                  </a:lnTo>
                  <a:lnTo>
                    <a:pt x="14854" y="3774"/>
                  </a:lnTo>
                  <a:cubicBezTo>
                    <a:pt x="14956" y="3289"/>
                    <a:pt x="15570" y="1607"/>
                    <a:pt x="15808" y="1345"/>
                  </a:cubicBezTo>
                  <a:cubicBezTo>
                    <a:pt x="16183" y="878"/>
                    <a:pt x="16932" y="542"/>
                    <a:pt x="17921" y="542"/>
                  </a:cubicBezTo>
                  <a:cubicBezTo>
                    <a:pt x="18023" y="542"/>
                    <a:pt x="19147" y="542"/>
                    <a:pt x="19999" y="934"/>
                  </a:cubicBezTo>
                  <a:cubicBezTo>
                    <a:pt x="18023" y="1084"/>
                    <a:pt x="17648" y="1887"/>
                    <a:pt x="17648" y="2224"/>
                  </a:cubicBezTo>
                  <a:cubicBezTo>
                    <a:pt x="17648" y="2765"/>
                    <a:pt x="18397" y="3027"/>
                    <a:pt x="19249" y="3027"/>
                  </a:cubicBezTo>
                  <a:cubicBezTo>
                    <a:pt x="20374" y="3027"/>
                    <a:pt x="21600" y="2560"/>
                    <a:pt x="21600" y="1607"/>
                  </a:cubicBezTo>
                  <a:cubicBezTo>
                    <a:pt x="21600" y="542"/>
                    <a:pt x="19624" y="0"/>
                    <a:pt x="17921" y="0"/>
                  </a:cubicBezTo>
                  <a:cubicBezTo>
                    <a:pt x="16421" y="0"/>
                    <a:pt x="13628" y="411"/>
                    <a:pt x="12401" y="2765"/>
                  </a:cubicBezTo>
                  <a:cubicBezTo>
                    <a:pt x="12129" y="3289"/>
                    <a:pt x="12026" y="3494"/>
                    <a:pt x="10902" y="6521"/>
                  </a:cubicBezTo>
                  <a:lnTo>
                    <a:pt x="7972" y="6521"/>
                  </a:lnTo>
                  <a:cubicBezTo>
                    <a:pt x="7121" y="6521"/>
                    <a:pt x="6609" y="6521"/>
                    <a:pt x="6609" y="6932"/>
                  </a:cubicBezTo>
                  <a:cubicBezTo>
                    <a:pt x="6609" y="7269"/>
                    <a:pt x="6984" y="7269"/>
                    <a:pt x="7836" y="7269"/>
                  </a:cubicBezTo>
                  <a:lnTo>
                    <a:pt x="10664" y="7269"/>
                  </a:lnTo>
                  <a:lnTo>
                    <a:pt x="7495" y="16611"/>
                  </a:lnTo>
                  <a:cubicBezTo>
                    <a:pt x="6609" y="18909"/>
                    <a:pt x="5894" y="21058"/>
                    <a:pt x="3679" y="21058"/>
                  </a:cubicBezTo>
                  <a:cubicBezTo>
                    <a:pt x="3543" y="21058"/>
                    <a:pt x="2453" y="21058"/>
                    <a:pt x="1601" y="20647"/>
                  </a:cubicBezTo>
                  <a:cubicBezTo>
                    <a:pt x="3543" y="20591"/>
                    <a:pt x="4054" y="19713"/>
                    <a:pt x="4054" y="19376"/>
                  </a:cubicBezTo>
                  <a:cubicBezTo>
                    <a:pt x="4054" y="18835"/>
                    <a:pt x="3203" y="18498"/>
                    <a:pt x="2317" y="18498"/>
                  </a:cubicBezTo>
                  <a:cubicBezTo>
                    <a:pt x="1226" y="18498"/>
                    <a:pt x="0" y="19040"/>
                    <a:pt x="0" y="19918"/>
                  </a:cubicBezTo>
                  <a:cubicBezTo>
                    <a:pt x="0" y="20983"/>
                    <a:pt x="1976" y="21600"/>
                    <a:pt x="3679" y="21600"/>
                  </a:cubicBezTo>
                  <a:cubicBezTo>
                    <a:pt x="5996" y="21600"/>
                    <a:pt x="7836" y="20180"/>
                    <a:pt x="8585" y="19302"/>
                  </a:cubicBezTo>
                  <a:cubicBezTo>
                    <a:pt x="9948" y="17751"/>
                    <a:pt x="10902" y="14929"/>
                    <a:pt x="11038" y="14724"/>
                  </a:cubicBezTo>
                  <a:lnTo>
                    <a:pt x="13628" y="72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6" name="Shape"/>
            <p:cNvSpPr/>
            <p:nvPr/>
          </p:nvSpPr>
          <p:spPr>
            <a:xfrm>
              <a:off x="5289550" y="2460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7" name="Shape"/>
            <p:cNvSpPr/>
            <p:nvPr/>
          </p:nvSpPr>
          <p:spPr>
            <a:xfrm>
              <a:off x="5568950" y="325437"/>
              <a:ext cx="144105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9" y="956"/>
                  </a:moveTo>
                  <a:cubicBezTo>
                    <a:pt x="21439" y="841"/>
                    <a:pt x="21600" y="688"/>
                    <a:pt x="21600" y="421"/>
                  </a:cubicBezTo>
                  <a:cubicBezTo>
                    <a:pt x="21600" y="268"/>
                    <a:pt x="21439" y="0"/>
                    <a:pt x="20850" y="0"/>
                  </a:cubicBezTo>
                  <a:cubicBezTo>
                    <a:pt x="20474" y="0"/>
                    <a:pt x="18545" y="1109"/>
                    <a:pt x="17580" y="2217"/>
                  </a:cubicBezTo>
                  <a:cubicBezTo>
                    <a:pt x="16991" y="1529"/>
                    <a:pt x="15436" y="0"/>
                    <a:pt x="12328" y="0"/>
                  </a:cubicBezTo>
                  <a:cubicBezTo>
                    <a:pt x="6164" y="0"/>
                    <a:pt x="0" y="4817"/>
                    <a:pt x="0" y="9787"/>
                  </a:cubicBezTo>
                  <a:cubicBezTo>
                    <a:pt x="0" y="13075"/>
                    <a:pt x="3109" y="15407"/>
                    <a:pt x="7129" y="15407"/>
                  </a:cubicBezTo>
                  <a:cubicBezTo>
                    <a:pt x="10023" y="15407"/>
                    <a:pt x="12167" y="14183"/>
                    <a:pt x="13292" y="13495"/>
                  </a:cubicBezTo>
                  <a:cubicBezTo>
                    <a:pt x="13292" y="13610"/>
                    <a:pt x="11792" y="17892"/>
                    <a:pt x="11577" y="18427"/>
                  </a:cubicBezTo>
                  <a:cubicBezTo>
                    <a:pt x="10827" y="20377"/>
                    <a:pt x="10827" y="20377"/>
                    <a:pt x="7933" y="20377"/>
                  </a:cubicBezTo>
                  <a:cubicBezTo>
                    <a:pt x="7343" y="20377"/>
                    <a:pt x="6539" y="20377"/>
                    <a:pt x="6539" y="21179"/>
                  </a:cubicBezTo>
                  <a:cubicBezTo>
                    <a:pt x="6539" y="21332"/>
                    <a:pt x="6753" y="21600"/>
                    <a:pt x="7343" y="21600"/>
                  </a:cubicBezTo>
                  <a:cubicBezTo>
                    <a:pt x="8897" y="21600"/>
                    <a:pt x="10612" y="21485"/>
                    <a:pt x="12328" y="21485"/>
                  </a:cubicBezTo>
                  <a:cubicBezTo>
                    <a:pt x="13882" y="21485"/>
                    <a:pt x="16026" y="21600"/>
                    <a:pt x="17366" y="21600"/>
                  </a:cubicBezTo>
                  <a:cubicBezTo>
                    <a:pt x="17955" y="21600"/>
                    <a:pt x="18331" y="21485"/>
                    <a:pt x="18331" y="20912"/>
                  </a:cubicBezTo>
                  <a:cubicBezTo>
                    <a:pt x="18331" y="20377"/>
                    <a:pt x="17741" y="20377"/>
                    <a:pt x="17151" y="20377"/>
                  </a:cubicBezTo>
                  <a:cubicBezTo>
                    <a:pt x="16026" y="20377"/>
                    <a:pt x="14847" y="20377"/>
                    <a:pt x="14847" y="19956"/>
                  </a:cubicBezTo>
                  <a:cubicBezTo>
                    <a:pt x="14847" y="19956"/>
                    <a:pt x="14847" y="19803"/>
                    <a:pt x="15061" y="19268"/>
                  </a:cubicBezTo>
                  <a:lnTo>
                    <a:pt x="21439" y="956"/>
                  </a:lnTo>
                  <a:close/>
                  <a:moveTo>
                    <a:pt x="14257" y="10743"/>
                  </a:moveTo>
                  <a:cubicBezTo>
                    <a:pt x="13882" y="11278"/>
                    <a:pt x="13882" y="11431"/>
                    <a:pt x="13292" y="11966"/>
                  </a:cubicBezTo>
                  <a:cubicBezTo>
                    <a:pt x="11577" y="13495"/>
                    <a:pt x="9272" y="14451"/>
                    <a:pt x="7343" y="14451"/>
                  </a:cubicBezTo>
                  <a:cubicBezTo>
                    <a:pt x="5574" y="14451"/>
                    <a:pt x="3859" y="13495"/>
                    <a:pt x="3859" y="11163"/>
                  </a:cubicBezTo>
                  <a:cubicBezTo>
                    <a:pt x="3859" y="9366"/>
                    <a:pt x="5199" y="5505"/>
                    <a:pt x="6378" y="4129"/>
                  </a:cubicBezTo>
                  <a:cubicBezTo>
                    <a:pt x="8468" y="1529"/>
                    <a:pt x="10988" y="956"/>
                    <a:pt x="12328" y="956"/>
                  </a:cubicBezTo>
                  <a:cubicBezTo>
                    <a:pt x="15651" y="956"/>
                    <a:pt x="16615" y="3594"/>
                    <a:pt x="16615" y="3861"/>
                  </a:cubicBezTo>
                  <a:cubicBezTo>
                    <a:pt x="16615" y="4129"/>
                    <a:pt x="16615" y="4282"/>
                    <a:pt x="16401" y="4396"/>
                  </a:cubicBezTo>
                  <a:lnTo>
                    <a:pt x="14257" y="10743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8" name="Shape"/>
            <p:cNvSpPr/>
            <p:nvPr/>
          </p:nvSpPr>
          <p:spPr>
            <a:xfrm>
              <a:off x="5251450" y="608012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9" name="Shape"/>
            <p:cNvSpPr/>
            <p:nvPr/>
          </p:nvSpPr>
          <p:spPr>
            <a:xfrm>
              <a:off x="5410200" y="60325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0" name="Shape"/>
            <p:cNvSpPr/>
            <p:nvPr/>
          </p:nvSpPr>
          <p:spPr>
            <a:xfrm>
              <a:off x="5795962" y="3444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1" name="Shape"/>
            <p:cNvSpPr/>
            <p:nvPr/>
          </p:nvSpPr>
          <p:spPr>
            <a:xfrm>
              <a:off x="5940425" y="484187"/>
              <a:ext cx="226656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3" y="6750"/>
                  </a:moveTo>
                  <a:cubicBezTo>
                    <a:pt x="13491" y="5400"/>
                    <a:pt x="14479" y="1087"/>
                    <a:pt x="17546" y="1087"/>
                  </a:cubicBezTo>
                  <a:cubicBezTo>
                    <a:pt x="17784" y="1087"/>
                    <a:pt x="18772" y="1087"/>
                    <a:pt x="19624" y="1612"/>
                  </a:cubicBezTo>
                  <a:cubicBezTo>
                    <a:pt x="18534" y="1875"/>
                    <a:pt x="17648" y="3112"/>
                    <a:pt x="17648" y="4200"/>
                  </a:cubicBezTo>
                  <a:cubicBezTo>
                    <a:pt x="17648" y="4987"/>
                    <a:pt x="18023" y="5925"/>
                    <a:pt x="19249" y="5925"/>
                  </a:cubicBezTo>
                  <a:cubicBezTo>
                    <a:pt x="20237" y="5925"/>
                    <a:pt x="21600" y="4987"/>
                    <a:pt x="21600" y="3112"/>
                  </a:cubicBezTo>
                  <a:cubicBezTo>
                    <a:pt x="21600" y="675"/>
                    <a:pt x="19011" y="0"/>
                    <a:pt x="17546" y="0"/>
                  </a:cubicBezTo>
                  <a:cubicBezTo>
                    <a:pt x="15093" y="0"/>
                    <a:pt x="13491" y="2550"/>
                    <a:pt x="13015" y="3637"/>
                  </a:cubicBezTo>
                  <a:cubicBezTo>
                    <a:pt x="11890" y="525"/>
                    <a:pt x="9574" y="0"/>
                    <a:pt x="8347" y="0"/>
                  </a:cubicBezTo>
                  <a:cubicBezTo>
                    <a:pt x="3816" y="0"/>
                    <a:pt x="1363" y="6225"/>
                    <a:pt x="1363" y="7275"/>
                  </a:cubicBezTo>
                  <a:cubicBezTo>
                    <a:pt x="1363" y="7838"/>
                    <a:pt x="1840" y="7838"/>
                    <a:pt x="1840" y="7838"/>
                  </a:cubicBezTo>
                  <a:cubicBezTo>
                    <a:pt x="2215" y="7838"/>
                    <a:pt x="2317" y="7687"/>
                    <a:pt x="2453" y="7275"/>
                  </a:cubicBezTo>
                  <a:cubicBezTo>
                    <a:pt x="3918" y="2287"/>
                    <a:pt x="6746" y="1087"/>
                    <a:pt x="8211" y="1087"/>
                  </a:cubicBezTo>
                  <a:cubicBezTo>
                    <a:pt x="9062" y="1087"/>
                    <a:pt x="10562" y="1500"/>
                    <a:pt x="10562" y="4200"/>
                  </a:cubicBezTo>
                  <a:cubicBezTo>
                    <a:pt x="10562" y="5662"/>
                    <a:pt x="9812" y="8925"/>
                    <a:pt x="8211" y="15675"/>
                  </a:cubicBezTo>
                  <a:cubicBezTo>
                    <a:pt x="7597" y="18638"/>
                    <a:pt x="5996" y="20512"/>
                    <a:pt x="4156" y="20512"/>
                  </a:cubicBezTo>
                  <a:cubicBezTo>
                    <a:pt x="3816" y="20512"/>
                    <a:pt x="2828" y="20512"/>
                    <a:pt x="1976" y="19988"/>
                  </a:cubicBezTo>
                  <a:cubicBezTo>
                    <a:pt x="3066" y="19725"/>
                    <a:pt x="4054" y="18750"/>
                    <a:pt x="4054" y="17400"/>
                  </a:cubicBezTo>
                  <a:cubicBezTo>
                    <a:pt x="4054" y="16050"/>
                    <a:pt x="3066" y="15675"/>
                    <a:pt x="2317" y="15675"/>
                  </a:cubicBezTo>
                  <a:cubicBezTo>
                    <a:pt x="1090" y="15675"/>
                    <a:pt x="0" y="17025"/>
                    <a:pt x="0" y="18488"/>
                  </a:cubicBezTo>
                  <a:cubicBezTo>
                    <a:pt x="0" y="20662"/>
                    <a:pt x="2215" y="21600"/>
                    <a:pt x="4054" y="21600"/>
                  </a:cubicBezTo>
                  <a:cubicBezTo>
                    <a:pt x="6984" y="21600"/>
                    <a:pt x="8449" y="18225"/>
                    <a:pt x="8585" y="17963"/>
                  </a:cubicBezTo>
                  <a:cubicBezTo>
                    <a:pt x="9199" y="19725"/>
                    <a:pt x="10664" y="21600"/>
                    <a:pt x="13355" y="21600"/>
                  </a:cubicBezTo>
                  <a:cubicBezTo>
                    <a:pt x="17784" y="21600"/>
                    <a:pt x="20237" y="15525"/>
                    <a:pt x="20237" y="14325"/>
                  </a:cubicBezTo>
                  <a:cubicBezTo>
                    <a:pt x="20237" y="13762"/>
                    <a:pt x="19862" y="13762"/>
                    <a:pt x="19760" y="13762"/>
                  </a:cubicBezTo>
                  <a:cubicBezTo>
                    <a:pt x="19385" y="13762"/>
                    <a:pt x="19249" y="14025"/>
                    <a:pt x="19147" y="14325"/>
                  </a:cubicBezTo>
                  <a:cubicBezTo>
                    <a:pt x="17784" y="19425"/>
                    <a:pt x="14854" y="20512"/>
                    <a:pt x="13355" y="20512"/>
                  </a:cubicBezTo>
                  <a:cubicBezTo>
                    <a:pt x="11652" y="20512"/>
                    <a:pt x="11038" y="19050"/>
                    <a:pt x="11038" y="17400"/>
                  </a:cubicBezTo>
                  <a:cubicBezTo>
                    <a:pt x="11038" y="16350"/>
                    <a:pt x="11277" y="15375"/>
                    <a:pt x="11788" y="13238"/>
                  </a:cubicBezTo>
                  <a:lnTo>
                    <a:pt x="13253" y="675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2" name="Shape"/>
            <p:cNvSpPr/>
            <p:nvPr/>
          </p:nvSpPr>
          <p:spPr>
            <a:xfrm>
              <a:off x="6226175" y="636587"/>
              <a:ext cx="52043" cy="136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3" name="Shape"/>
            <p:cNvSpPr/>
            <p:nvPr/>
          </p:nvSpPr>
          <p:spPr>
            <a:xfrm>
              <a:off x="6413500" y="368300"/>
              <a:ext cx="206018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63" y="337"/>
                  </a:moveTo>
                  <a:cubicBezTo>
                    <a:pt x="11063" y="337"/>
                    <a:pt x="11063" y="0"/>
                    <a:pt x="10387" y="0"/>
                  </a:cubicBezTo>
                  <a:cubicBezTo>
                    <a:pt x="9300" y="0"/>
                    <a:pt x="5812" y="265"/>
                    <a:pt x="4575" y="337"/>
                  </a:cubicBezTo>
                  <a:cubicBezTo>
                    <a:pt x="4200" y="337"/>
                    <a:pt x="3787" y="337"/>
                    <a:pt x="3787" y="964"/>
                  </a:cubicBezTo>
                  <a:cubicBezTo>
                    <a:pt x="3787" y="1302"/>
                    <a:pt x="4200" y="1302"/>
                    <a:pt x="4875" y="1302"/>
                  </a:cubicBezTo>
                  <a:cubicBezTo>
                    <a:pt x="7162" y="1302"/>
                    <a:pt x="7275" y="1471"/>
                    <a:pt x="7275" y="1832"/>
                  </a:cubicBezTo>
                  <a:lnTo>
                    <a:pt x="7162" y="2435"/>
                  </a:lnTo>
                  <a:lnTo>
                    <a:pt x="150" y="20057"/>
                  </a:lnTo>
                  <a:cubicBezTo>
                    <a:pt x="0" y="20491"/>
                    <a:pt x="0" y="20563"/>
                    <a:pt x="0" y="20732"/>
                  </a:cubicBezTo>
                  <a:cubicBezTo>
                    <a:pt x="0" y="21431"/>
                    <a:pt x="937" y="21600"/>
                    <a:pt x="1350" y="21600"/>
                  </a:cubicBezTo>
                  <a:cubicBezTo>
                    <a:pt x="2025" y="21600"/>
                    <a:pt x="2700" y="21359"/>
                    <a:pt x="2962" y="20925"/>
                  </a:cubicBezTo>
                  <a:cubicBezTo>
                    <a:pt x="3225" y="20660"/>
                    <a:pt x="5400" y="15019"/>
                    <a:pt x="5662" y="14223"/>
                  </a:cubicBezTo>
                  <a:cubicBezTo>
                    <a:pt x="7275" y="14320"/>
                    <a:pt x="11212" y="14850"/>
                    <a:pt x="11212" y="16827"/>
                  </a:cubicBezTo>
                  <a:cubicBezTo>
                    <a:pt x="11212" y="17092"/>
                    <a:pt x="11212" y="17188"/>
                    <a:pt x="11063" y="17454"/>
                  </a:cubicBezTo>
                  <a:cubicBezTo>
                    <a:pt x="10950" y="17887"/>
                    <a:pt x="10950" y="18225"/>
                    <a:pt x="10950" y="18562"/>
                  </a:cubicBezTo>
                  <a:cubicBezTo>
                    <a:pt x="10950" y="20395"/>
                    <a:pt x="12825" y="21600"/>
                    <a:pt x="15262" y="21600"/>
                  </a:cubicBezTo>
                  <a:cubicBezTo>
                    <a:pt x="16725" y="21600"/>
                    <a:pt x="17963" y="21094"/>
                    <a:pt x="19050" y="19961"/>
                  </a:cubicBezTo>
                  <a:cubicBezTo>
                    <a:pt x="20250" y="18659"/>
                    <a:pt x="20775" y="16923"/>
                    <a:pt x="20775" y="16827"/>
                  </a:cubicBezTo>
                  <a:cubicBezTo>
                    <a:pt x="20775" y="16586"/>
                    <a:pt x="20400" y="16586"/>
                    <a:pt x="20250" y="16586"/>
                  </a:cubicBezTo>
                  <a:cubicBezTo>
                    <a:pt x="19725" y="16586"/>
                    <a:pt x="19725" y="16658"/>
                    <a:pt x="19575" y="17092"/>
                  </a:cubicBezTo>
                  <a:cubicBezTo>
                    <a:pt x="18638" y="19358"/>
                    <a:pt x="17400" y="20925"/>
                    <a:pt x="15375" y="20925"/>
                  </a:cubicBezTo>
                  <a:cubicBezTo>
                    <a:pt x="14437" y="20925"/>
                    <a:pt x="13913" y="20563"/>
                    <a:pt x="13913" y="19430"/>
                  </a:cubicBezTo>
                  <a:cubicBezTo>
                    <a:pt x="13913" y="18924"/>
                    <a:pt x="14025" y="18225"/>
                    <a:pt x="14175" y="17791"/>
                  </a:cubicBezTo>
                  <a:cubicBezTo>
                    <a:pt x="14437" y="17261"/>
                    <a:pt x="14437" y="17092"/>
                    <a:pt x="14437" y="16827"/>
                  </a:cubicBezTo>
                  <a:cubicBezTo>
                    <a:pt x="14437" y="14850"/>
                    <a:pt x="11475" y="13982"/>
                    <a:pt x="7275" y="13621"/>
                  </a:cubicBezTo>
                  <a:cubicBezTo>
                    <a:pt x="8775" y="13018"/>
                    <a:pt x="10387" y="12054"/>
                    <a:pt x="11475" y="11379"/>
                  </a:cubicBezTo>
                  <a:cubicBezTo>
                    <a:pt x="13762" y="9715"/>
                    <a:pt x="15937" y="8413"/>
                    <a:pt x="18225" y="8413"/>
                  </a:cubicBezTo>
                  <a:cubicBezTo>
                    <a:pt x="18638" y="8413"/>
                    <a:pt x="18638" y="8413"/>
                    <a:pt x="18750" y="8413"/>
                  </a:cubicBezTo>
                  <a:cubicBezTo>
                    <a:pt x="19313" y="8510"/>
                    <a:pt x="19313" y="8510"/>
                    <a:pt x="19725" y="8679"/>
                  </a:cubicBezTo>
                  <a:cubicBezTo>
                    <a:pt x="19837" y="8679"/>
                    <a:pt x="19837" y="8775"/>
                    <a:pt x="19837" y="8775"/>
                  </a:cubicBezTo>
                  <a:cubicBezTo>
                    <a:pt x="17550" y="8847"/>
                    <a:pt x="17138" y="10077"/>
                    <a:pt x="17138" y="10414"/>
                  </a:cubicBezTo>
                  <a:cubicBezTo>
                    <a:pt x="17138" y="10945"/>
                    <a:pt x="17700" y="11547"/>
                    <a:pt x="19050" y="11547"/>
                  </a:cubicBezTo>
                  <a:cubicBezTo>
                    <a:pt x="20250" y="11547"/>
                    <a:pt x="21600" y="10848"/>
                    <a:pt x="21600" y="9643"/>
                  </a:cubicBezTo>
                  <a:cubicBezTo>
                    <a:pt x="21600" y="8775"/>
                    <a:pt x="20512" y="7714"/>
                    <a:pt x="18375" y="7714"/>
                  </a:cubicBezTo>
                  <a:cubicBezTo>
                    <a:pt x="17025" y="7714"/>
                    <a:pt x="14850" y="7979"/>
                    <a:pt x="11475" y="10414"/>
                  </a:cubicBezTo>
                  <a:cubicBezTo>
                    <a:pt x="9713" y="11547"/>
                    <a:pt x="7950" y="12849"/>
                    <a:pt x="6075" y="13283"/>
                  </a:cubicBezTo>
                  <a:lnTo>
                    <a:pt x="11063" y="33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4" name="Shape"/>
            <p:cNvSpPr/>
            <p:nvPr/>
          </p:nvSpPr>
          <p:spPr>
            <a:xfrm>
              <a:off x="6659562" y="285750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5" name="Shape"/>
            <p:cNvSpPr/>
            <p:nvPr/>
          </p:nvSpPr>
          <p:spPr>
            <a:xfrm>
              <a:off x="6648450" y="5762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6" name="Shape"/>
            <p:cNvSpPr/>
            <p:nvPr/>
          </p:nvSpPr>
          <p:spPr>
            <a:xfrm>
              <a:off x="6959600" y="3444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835" y="7394823"/>
            <a:ext cx="4140201" cy="132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26" y="7332414"/>
            <a:ext cx="4927601" cy="1320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13884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902" name="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Sivers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903" name="Extractions…"/>
          <p:cNvSpPr txBox="1"/>
          <p:nvPr/>
        </p:nvSpPr>
        <p:spPr>
          <a:xfrm>
            <a:off x="688975" y="1358900"/>
            <a:ext cx="8901270" cy="7338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Extractions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Many extractions without taking into account TMD evolution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Extractions with TMD evolution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Relation to the tomography of the nucleon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Agreement with the sum rule and large N</a:t>
            </a:r>
            <a:r>
              <a:rPr baseline="-33000"/>
              <a:t>c</a:t>
            </a:r>
            <a:r>
              <a:t> prediction</a:t>
            </a:r>
          </a:p>
        </p:txBody>
      </p:sp>
      <p:sp>
        <p:nvSpPr>
          <p:cNvPr id="904" name="Efremov et al 2005, Vogelsang, Yuan 2005, Anselmino et al 2005,…"/>
          <p:cNvSpPr txBox="1"/>
          <p:nvPr/>
        </p:nvSpPr>
        <p:spPr>
          <a:xfrm>
            <a:off x="1008354" y="2481559"/>
            <a:ext cx="10988091" cy="653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200">
                <a:solidFill>
                  <a:srgbClr val="3333FF"/>
                </a:solidFill>
              </a:defRPr>
            </a:pPr>
            <a:r>
              <a:rPr dirty="0" err="1"/>
              <a:t>Efremov</a:t>
            </a:r>
            <a:r>
              <a:rPr dirty="0"/>
              <a:t> et al 2005, Vogelsang, Yuan 2005, </a:t>
            </a:r>
            <a:r>
              <a:rPr dirty="0" err="1"/>
              <a:t>Anselmino</a:t>
            </a:r>
            <a:r>
              <a:rPr dirty="0"/>
              <a:t> et al 2005,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200">
                <a:solidFill>
                  <a:srgbClr val="3333FF"/>
                </a:solidFill>
              </a:defRPr>
            </a:pPr>
            <a:r>
              <a:rPr dirty="0"/>
              <a:t>Collins et al 2006, </a:t>
            </a:r>
            <a:r>
              <a:rPr dirty="0" err="1"/>
              <a:t>Anselmino</a:t>
            </a:r>
            <a:r>
              <a:rPr dirty="0"/>
              <a:t> et al 2009, 2011, 2016, </a:t>
            </a:r>
            <a:r>
              <a:rPr dirty="0" err="1"/>
              <a:t>Bacchetta</a:t>
            </a:r>
            <a:r>
              <a:rPr dirty="0"/>
              <a:t> </a:t>
            </a:r>
            <a:r>
              <a:rPr dirty="0" err="1"/>
              <a:t>Radici</a:t>
            </a:r>
            <a:r>
              <a:rPr dirty="0"/>
              <a:t> 2011</a:t>
            </a:r>
            <a:r>
              <a:rPr lang="en-US" dirty="0"/>
              <a:t>, </a:t>
            </a:r>
            <a:r>
              <a:rPr lang="en-US" dirty="0" err="1"/>
              <a:t>Cammarota</a:t>
            </a:r>
            <a:r>
              <a:rPr lang="en-US" dirty="0"/>
              <a:t> et al 21</a:t>
            </a:r>
            <a:r>
              <a:rPr dirty="0"/>
              <a:t> </a:t>
            </a:r>
          </a:p>
        </p:txBody>
      </p:sp>
      <p:sp>
        <p:nvSpPr>
          <p:cNvPr id="905" name="Rectangle"/>
          <p:cNvSpPr/>
          <p:nvPr/>
        </p:nvSpPr>
        <p:spPr>
          <a:xfrm>
            <a:off x="1993900" y="4775063"/>
            <a:ext cx="7945438" cy="31353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06" name="Echevarria et al  2014, Sun Yuan 2013"/>
          <p:cNvSpPr txBox="1"/>
          <p:nvPr/>
        </p:nvSpPr>
        <p:spPr>
          <a:xfrm>
            <a:off x="7178594" y="3334293"/>
            <a:ext cx="5172396" cy="93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/>
              <a:t>Echevarria et al  2014, Sun Yuan 2013</a:t>
            </a:r>
            <a:r>
              <a:rPr lang="en-US" dirty="0"/>
              <a:t>,</a:t>
            </a:r>
          </a:p>
          <a:p>
            <a:r>
              <a:rPr lang="en-US" dirty="0"/>
              <a:t>Del </a:t>
            </a:r>
            <a:r>
              <a:rPr lang="en-US" dirty="0" err="1"/>
              <a:t>Carro</a:t>
            </a:r>
            <a:r>
              <a:rPr lang="en-US" dirty="0"/>
              <a:t> et al 21,</a:t>
            </a:r>
          </a:p>
          <a:p>
            <a:r>
              <a:rPr lang="en-US" dirty="0"/>
              <a:t>Echevarria, Kang, Terry 21, AP, </a:t>
            </a:r>
            <a:r>
              <a:rPr lang="en-US" dirty="0" err="1"/>
              <a:t>Vladimirov</a:t>
            </a:r>
            <a:r>
              <a:rPr lang="en-US" dirty="0"/>
              <a:t> 21 </a:t>
            </a:r>
            <a:endParaRPr dirty="0"/>
          </a:p>
        </p:txBody>
      </p:sp>
      <p:sp>
        <p:nvSpPr>
          <p:cNvPr id="907" name="Anselmino et al  2011"/>
          <p:cNvSpPr txBox="1"/>
          <p:nvPr/>
        </p:nvSpPr>
        <p:spPr>
          <a:xfrm>
            <a:off x="10290293" y="4576762"/>
            <a:ext cx="2535457" cy="372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 err="1"/>
              <a:t>Anselmino</a:t>
            </a:r>
            <a:r>
              <a:rPr dirty="0"/>
              <a:t> et al  20</a:t>
            </a:r>
            <a:r>
              <a:rPr lang="en-US" dirty="0"/>
              <a:t>09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71356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10" name="Sign change of Sivers function"/>
          <p:cNvSpPr txBox="1"/>
          <p:nvPr/>
        </p:nvSpPr>
        <p:spPr>
          <a:xfrm>
            <a:off x="0" y="50800"/>
            <a:ext cx="12747625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3600"/>
            </a:lvl1pPr>
          </a:lstStyle>
          <a:p>
            <a:r>
              <a:t> Sign change of Sivers function </a:t>
            </a:r>
          </a:p>
        </p:txBody>
      </p:sp>
      <p:sp>
        <p:nvSpPr>
          <p:cNvPr id="911" name="Colored objects are surrounded by gluons, profound consequence of gauge invariance:…"/>
          <p:cNvSpPr txBox="1"/>
          <p:nvPr/>
        </p:nvSpPr>
        <p:spPr>
          <a:xfrm>
            <a:off x="256381" y="1465224"/>
            <a:ext cx="12492038" cy="7489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600"/>
            </a:pPr>
            <a:r>
              <a:rPr dirty="0"/>
              <a:t>Colored objects are surrounded by gluons, profound consequence of gauge invariance:  </a:t>
            </a:r>
          </a:p>
          <a:p>
            <a:pPr>
              <a:defRPr sz="2600"/>
            </a:pPr>
            <a:r>
              <a:rPr dirty="0" err="1"/>
              <a:t>Sivers</a:t>
            </a:r>
            <a:r>
              <a:rPr dirty="0"/>
              <a:t> function has opposite sign when gluon couple after quark scatters (SIDIS) or before quark annihilates (</a:t>
            </a:r>
            <a:r>
              <a:rPr dirty="0" err="1"/>
              <a:t>Drell</a:t>
            </a:r>
            <a:r>
              <a:rPr dirty="0"/>
              <a:t>-Yan)</a:t>
            </a:r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endParaRPr dirty="0"/>
          </a:p>
          <a:p>
            <a:pPr>
              <a:defRPr sz="2600"/>
            </a:pPr>
            <a:r>
              <a:rPr dirty="0"/>
              <a:t>Crucial test of TMD factorization and collinear twist-3 factorization</a:t>
            </a:r>
          </a:p>
          <a:p>
            <a:pPr>
              <a:defRPr sz="2600"/>
            </a:pPr>
            <a:r>
              <a:rPr dirty="0"/>
              <a:t>Several labs worldwide aim at measurement of </a:t>
            </a:r>
            <a:r>
              <a:rPr dirty="0" err="1"/>
              <a:t>Sivers</a:t>
            </a:r>
            <a:r>
              <a:rPr dirty="0"/>
              <a:t> effect in </a:t>
            </a:r>
            <a:r>
              <a:rPr dirty="0" err="1"/>
              <a:t>Drell</a:t>
            </a:r>
            <a:r>
              <a:rPr dirty="0"/>
              <a:t>-Yan</a:t>
            </a:r>
          </a:p>
          <a:p>
            <a:pPr>
              <a:defRPr sz="2600">
                <a:solidFill>
                  <a:srgbClr val="0000FF"/>
                </a:solidFill>
              </a:defRPr>
            </a:pPr>
            <a:r>
              <a:rPr dirty="0"/>
              <a:t>BNL, CERN, GSI, IHEP, JINR, FERMILAB </a:t>
            </a:r>
            <a:r>
              <a:rPr dirty="0" err="1"/>
              <a:t>etc</a:t>
            </a:r>
            <a:r>
              <a:rPr dirty="0"/>
              <a:t> </a:t>
            </a:r>
          </a:p>
          <a:p>
            <a:pPr>
              <a:defRPr sz="2600">
                <a:solidFill>
                  <a:srgbClr val="0000FF"/>
                </a:solidFill>
              </a:defRPr>
            </a:pPr>
            <a:r>
              <a:rPr dirty="0"/>
              <a:t>Barone et al., </a:t>
            </a:r>
            <a:r>
              <a:rPr dirty="0" err="1"/>
              <a:t>Anselmino</a:t>
            </a:r>
            <a:r>
              <a:rPr dirty="0"/>
              <a:t> et al., </a:t>
            </a:r>
            <a:r>
              <a:rPr dirty="0" err="1"/>
              <a:t>Yuan,Vogelsang</a:t>
            </a:r>
            <a:r>
              <a:rPr dirty="0"/>
              <a:t>, Schlegel et al., </a:t>
            </a:r>
            <a:r>
              <a:rPr dirty="0" err="1"/>
              <a:t>Kang,Qiu</a:t>
            </a:r>
            <a:r>
              <a:rPr dirty="0"/>
              <a:t>, </a:t>
            </a:r>
            <a:r>
              <a:rPr dirty="0" err="1"/>
              <a:t>Metz,Zhou</a:t>
            </a:r>
            <a:r>
              <a:rPr dirty="0"/>
              <a:t> </a:t>
            </a:r>
            <a:r>
              <a:rPr dirty="0" err="1"/>
              <a:t>etc</a:t>
            </a:r>
            <a:endParaRPr dirty="0"/>
          </a:p>
          <a:p>
            <a:pPr>
              <a:defRPr sz="2600">
                <a:solidFill>
                  <a:srgbClr val="FF0000"/>
                </a:solidFill>
              </a:defRPr>
            </a:pPr>
            <a:r>
              <a:rPr dirty="0"/>
              <a:t>The verification of the sign change is an NSAC (DOE and NSF) milestone</a:t>
            </a:r>
          </a:p>
        </p:txBody>
      </p:sp>
      <p:grpSp>
        <p:nvGrpSpPr>
          <p:cNvPr id="930" name="Group"/>
          <p:cNvGrpSpPr/>
          <p:nvPr/>
        </p:nvGrpSpPr>
        <p:grpSpPr>
          <a:xfrm>
            <a:off x="2184399" y="5489575"/>
            <a:ext cx="4497029" cy="612418"/>
            <a:chOff x="0" y="0"/>
            <a:chExt cx="4497027" cy="612417"/>
          </a:xfrm>
        </p:grpSpPr>
        <p:sp>
          <p:nvSpPr>
            <p:cNvPr id="912" name="Shape"/>
            <p:cNvSpPr/>
            <p:nvPr/>
          </p:nvSpPr>
          <p:spPr>
            <a:xfrm>
              <a:off x="0" y="4762"/>
              <a:ext cx="4497028" cy="607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6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6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3" name="Shape"/>
            <p:cNvSpPr/>
            <p:nvPr/>
          </p:nvSpPr>
          <p:spPr>
            <a:xfrm>
              <a:off x="28575" y="107950"/>
              <a:ext cx="264755" cy="48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1" y="7275"/>
                  </a:moveTo>
                  <a:lnTo>
                    <a:pt x="17303" y="7275"/>
                  </a:lnTo>
                  <a:cubicBezTo>
                    <a:pt x="18180" y="7275"/>
                    <a:pt x="18648" y="7275"/>
                    <a:pt x="18648" y="6730"/>
                  </a:cubicBezTo>
                  <a:cubicBezTo>
                    <a:pt x="18648" y="6522"/>
                    <a:pt x="18180" y="6522"/>
                    <a:pt x="17420" y="6522"/>
                  </a:cubicBezTo>
                  <a:lnTo>
                    <a:pt x="13884" y="6522"/>
                  </a:lnTo>
                  <a:lnTo>
                    <a:pt x="14848" y="3766"/>
                  </a:lnTo>
                  <a:cubicBezTo>
                    <a:pt x="14965" y="3301"/>
                    <a:pt x="15579" y="1618"/>
                    <a:pt x="15842" y="1346"/>
                  </a:cubicBezTo>
                  <a:cubicBezTo>
                    <a:pt x="16193" y="881"/>
                    <a:pt x="16953" y="545"/>
                    <a:pt x="17917" y="545"/>
                  </a:cubicBezTo>
                  <a:cubicBezTo>
                    <a:pt x="18034" y="545"/>
                    <a:pt x="19145" y="545"/>
                    <a:pt x="20022" y="945"/>
                  </a:cubicBezTo>
                  <a:cubicBezTo>
                    <a:pt x="18034" y="1074"/>
                    <a:pt x="17683" y="1891"/>
                    <a:pt x="17683" y="2227"/>
                  </a:cubicBezTo>
                  <a:cubicBezTo>
                    <a:pt x="17683" y="2756"/>
                    <a:pt x="18414" y="3028"/>
                    <a:pt x="19262" y="3028"/>
                  </a:cubicBezTo>
                  <a:cubicBezTo>
                    <a:pt x="20372" y="3028"/>
                    <a:pt x="21600" y="2564"/>
                    <a:pt x="21600" y="1618"/>
                  </a:cubicBezTo>
                  <a:cubicBezTo>
                    <a:pt x="21600" y="545"/>
                    <a:pt x="19642" y="0"/>
                    <a:pt x="17917" y="0"/>
                  </a:cubicBezTo>
                  <a:cubicBezTo>
                    <a:pt x="16456" y="0"/>
                    <a:pt x="13621" y="401"/>
                    <a:pt x="12393" y="2756"/>
                  </a:cubicBezTo>
                  <a:cubicBezTo>
                    <a:pt x="12159" y="3301"/>
                    <a:pt x="12042" y="3493"/>
                    <a:pt x="10932" y="6522"/>
                  </a:cubicBezTo>
                  <a:lnTo>
                    <a:pt x="7979" y="6522"/>
                  </a:lnTo>
                  <a:cubicBezTo>
                    <a:pt x="7132" y="6522"/>
                    <a:pt x="6635" y="6522"/>
                    <a:pt x="6635" y="6938"/>
                  </a:cubicBezTo>
                  <a:cubicBezTo>
                    <a:pt x="6635" y="7275"/>
                    <a:pt x="6986" y="7275"/>
                    <a:pt x="7863" y="7275"/>
                  </a:cubicBezTo>
                  <a:lnTo>
                    <a:pt x="10668" y="7275"/>
                  </a:lnTo>
                  <a:lnTo>
                    <a:pt x="7483" y="16617"/>
                  </a:lnTo>
                  <a:cubicBezTo>
                    <a:pt x="6635" y="18908"/>
                    <a:pt x="5904" y="21055"/>
                    <a:pt x="3683" y="21055"/>
                  </a:cubicBezTo>
                  <a:cubicBezTo>
                    <a:pt x="3566" y="21055"/>
                    <a:pt x="2455" y="21055"/>
                    <a:pt x="1608" y="20655"/>
                  </a:cubicBezTo>
                  <a:cubicBezTo>
                    <a:pt x="3566" y="20591"/>
                    <a:pt x="4063" y="19709"/>
                    <a:pt x="4063" y="19373"/>
                  </a:cubicBezTo>
                  <a:cubicBezTo>
                    <a:pt x="4063" y="18844"/>
                    <a:pt x="3186" y="18507"/>
                    <a:pt x="2338" y="18507"/>
                  </a:cubicBezTo>
                  <a:cubicBezTo>
                    <a:pt x="1228" y="18507"/>
                    <a:pt x="0" y="19036"/>
                    <a:pt x="0" y="19982"/>
                  </a:cubicBezTo>
                  <a:cubicBezTo>
                    <a:pt x="0" y="20991"/>
                    <a:pt x="1958" y="21600"/>
                    <a:pt x="3683" y="21600"/>
                  </a:cubicBezTo>
                  <a:cubicBezTo>
                    <a:pt x="6021" y="21600"/>
                    <a:pt x="7863" y="20190"/>
                    <a:pt x="8593" y="19309"/>
                  </a:cubicBezTo>
                  <a:cubicBezTo>
                    <a:pt x="9938" y="17770"/>
                    <a:pt x="10932" y="14934"/>
                    <a:pt x="11048" y="14742"/>
                  </a:cubicBezTo>
                  <a:lnTo>
                    <a:pt x="13621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4" name="Shape"/>
            <p:cNvSpPr/>
            <p:nvPr/>
          </p:nvSpPr>
          <p:spPr>
            <a:xfrm>
              <a:off x="344487" y="3175"/>
              <a:ext cx="275867" cy="25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2" y="1257"/>
                  </a:moveTo>
                  <a:cubicBezTo>
                    <a:pt x="11432" y="748"/>
                    <a:pt x="11432" y="0"/>
                    <a:pt x="10842" y="0"/>
                  </a:cubicBezTo>
                  <a:cubicBezTo>
                    <a:pt x="10028" y="0"/>
                    <a:pt x="10028" y="748"/>
                    <a:pt x="10028" y="1257"/>
                  </a:cubicBezTo>
                  <a:lnTo>
                    <a:pt x="10028" y="20104"/>
                  </a:lnTo>
                  <a:lnTo>
                    <a:pt x="1180" y="20104"/>
                  </a:lnTo>
                  <a:cubicBezTo>
                    <a:pt x="702" y="20104"/>
                    <a:pt x="0" y="20104"/>
                    <a:pt x="0" y="20852"/>
                  </a:cubicBezTo>
                  <a:cubicBezTo>
                    <a:pt x="0" y="21600"/>
                    <a:pt x="702" y="21600"/>
                    <a:pt x="1180" y="21600"/>
                  </a:cubicBezTo>
                  <a:lnTo>
                    <a:pt x="20420" y="21600"/>
                  </a:lnTo>
                  <a:cubicBezTo>
                    <a:pt x="20870" y="21600"/>
                    <a:pt x="21600" y="21600"/>
                    <a:pt x="21600" y="20852"/>
                  </a:cubicBezTo>
                  <a:cubicBezTo>
                    <a:pt x="21600" y="20104"/>
                    <a:pt x="20870" y="20104"/>
                    <a:pt x="20420" y="20104"/>
                  </a:cubicBezTo>
                  <a:lnTo>
                    <a:pt x="11432" y="20104"/>
                  </a:lnTo>
                  <a:lnTo>
                    <a:pt x="11432" y="125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5" name="Shape"/>
            <p:cNvSpPr/>
            <p:nvPr/>
          </p:nvSpPr>
          <p:spPr>
            <a:xfrm>
              <a:off x="674687" y="0"/>
              <a:ext cx="236180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3"/>
                  </a:moveTo>
                  <a:cubicBezTo>
                    <a:pt x="21600" y="230"/>
                    <a:pt x="21469" y="0"/>
                    <a:pt x="21207" y="0"/>
                  </a:cubicBezTo>
                  <a:cubicBezTo>
                    <a:pt x="21076" y="0"/>
                    <a:pt x="20912" y="0"/>
                    <a:pt x="20518" y="373"/>
                  </a:cubicBezTo>
                  <a:lnTo>
                    <a:pt x="18847" y="2183"/>
                  </a:lnTo>
                  <a:cubicBezTo>
                    <a:pt x="17634" y="488"/>
                    <a:pt x="15405" y="0"/>
                    <a:pt x="13340" y="0"/>
                  </a:cubicBezTo>
                  <a:cubicBezTo>
                    <a:pt x="8522" y="0"/>
                    <a:pt x="4261" y="3389"/>
                    <a:pt x="4261" y="6865"/>
                  </a:cubicBezTo>
                  <a:cubicBezTo>
                    <a:pt x="4261" y="7238"/>
                    <a:pt x="4392" y="8445"/>
                    <a:pt x="5375" y="9536"/>
                  </a:cubicBezTo>
                  <a:cubicBezTo>
                    <a:pt x="6621" y="10743"/>
                    <a:pt x="7834" y="11087"/>
                    <a:pt x="10194" y="11461"/>
                  </a:cubicBezTo>
                  <a:cubicBezTo>
                    <a:pt x="10751" y="11690"/>
                    <a:pt x="12521" y="11949"/>
                    <a:pt x="13078" y="12064"/>
                  </a:cubicBezTo>
                  <a:cubicBezTo>
                    <a:pt x="14192" y="12294"/>
                    <a:pt x="16257" y="13040"/>
                    <a:pt x="16257" y="15195"/>
                  </a:cubicBezTo>
                  <a:cubicBezTo>
                    <a:pt x="16257" y="17607"/>
                    <a:pt x="13340" y="20509"/>
                    <a:pt x="9374" y="20509"/>
                  </a:cubicBezTo>
                  <a:cubicBezTo>
                    <a:pt x="6457" y="20509"/>
                    <a:pt x="2753" y="19532"/>
                    <a:pt x="2753" y="16286"/>
                  </a:cubicBezTo>
                  <a:cubicBezTo>
                    <a:pt x="2753" y="15913"/>
                    <a:pt x="2884" y="15310"/>
                    <a:pt x="3015" y="14706"/>
                  </a:cubicBezTo>
                  <a:cubicBezTo>
                    <a:pt x="3015" y="14591"/>
                    <a:pt x="3015" y="14591"/>
                    <a:pt x="3015" y="14591"/>
                  </a:cubicBezTo>
                  <a:cubicBezTo>
                    <a:pt x="3015" y="14247"/>
                    <a:pt x="2622" y="14247"/>
                    <a:pt x="2491" y="14247"/>
                  </a:cubicBezTo>
                  <a:cubicBezTo>
                    <a:pt x="2065" y="14247"/>
                    <a:pt x="1934" y="14247"/>
                    <a:pt x="1803" y="14850"/>
                  </a:cubicBezTo>
                  <a:lnTo>
                    <a:pt x="131" y="20738"/>
                  </a:lnTo>
                  <a:cubicBezTo>
                    <a:pt x="0" y="20882"/>
                    <a:pt x="0" y="21112"/>
                    <a:pt x="0" y="21227"/>
                  </a:cubicBezTo>
                  <a:cubicBezTo>
                    <a:pt x="0" y="21341"/>
                    <a:pt x="131" y="21600"/>
                    <a:pt x="426" y="21600"/>
                  </a:cubicBezTo>
                  <a:cubicBezTo>
                    <a:pt x="688" y="21600"/>
                    <a:pt x="688" y="21600"/>
                    <a:pt x="1114" y="21112"/>
                  </a:cubicBezTo>
                  <a:cubicBezTo>
                    <a:pt x="1508" y="20738"/>
                    <a:pt x="2491" y="19905"/>
                    <a:pt x="2753" y="19532"/>
                  </a:cubicBezTo>
                  <a:cubicBezTo>
                    <a:pt x="4556" y="21227"/>
                    <a:pt x="7309" y="21600"/>
                    <a:pt x="9374" y="21600"/>
                  </a:cubicBezTo>
                  <a:cubicBezTo>
                    <a:pt x="14455" y="21600"/>
                    <a:pt x="18585" y="17722"/>
                    <a:pt x="18585" y="14247"/>
                  </a:cubicBezTo>
                  <a:cubicBezTo>
                    <a:pt x="18585" y="12897"/>
                    <a:pt x="18027" y="11690"/>
                    <a:pt x="17208" y="10972"/>
                  </a:cubicBezTo>
                  <a:cubicBezTo>
                    <a:pt x="16093" y="9881"/>
                    <a:pt x="15569" y="9766"/>
                    <a:pt x="11144" y="8933"/>
                  </a:cubicBezTo>
                  <a:cubicBezTo>
                    <a:pt x="10456" y="8674"/>
                    <a:pt x="9374" y="8560"/>
                    <a:pt x="8948" y="8445"/>
                  </a:cubicBezTo>
                  <a:cubicBezTo>
                    <a:pt x="8129" y="8215"/>
                    <a:pt x="6752" y="7353"/>
                    <a:pt x="6752" y="5659"/>
                  </a:cubicBezTo>
                  <a:cubicBezTo>
                    <a:pt x="6752" y="3389"/>
                    <a:pt x="9768" y="977"/>
                    <a:pt x="13340" y="977"/>
                  </a:cubicBezTo>
                  <a:cubicBezTo>
                    <a:pt x="16946" y="977"/>
                    <a:pt x="18716" y="2786"/>
                    <a:pt x="18716" y="5659"/>
                  </a:cubicBezTo>
                  <a:cubicBezTo>
                    <a:pt x="18716" y="6032"/>
                    <a:pt x="18585" y="6635"/>
                    <a:pt x="18585" y="7009"/>
                  </a:cubicBezTo>
                  <a:cubicBezTo>
                    <a:pt x="18585" y="7353"/>
                    <a:pt x="19011" y="7353"/>
                    <a:pt x="19142" y="7353"/>
                  </a:cubicBezTo>
                  <a:cubicBezTo>
                    <a:pt x="19699" y="7353"/>
                    <a:pt x="19699" y="7238"/>
                    <a:pt x="19830" y="6750"/>
                  </a:cubicBezTo>
                  <a:lnTo>
                    <a:pt x="21600" y="37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6" name="Shape"/>
            <p:cNvSpPr/>
            <p:nvPr/>
          </p:nvSpPr>
          <p:spPr>
            <a:xfrm>
              <a:off x="950912" y="7937"/>
              <a:ext cx="175855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7" y="2555"/>
                  </a:moveTo>
                  <a:cubicBezTo>
                    <a:pt x="16453" y="1399"/>
                    <a:pt x="16453" y="1156"/>
                    <a:pt x="19972" y="1156"/>
                  </a:cubicBezTo>
                  <a:cubicBezTo>
                    <a:pt x="21072" y="1156"/>
                    <a:pt x="21600" y="1156"/>
                    <a:pt x="21600" y="517"/>
                  </a:cubicBezTo>
                  <a:cubicBezTo>
                    <a:pt x="21600" y="122"/>
                    <a:pt x="21248" y="0"/>
                    <a:pt x="20896" y="0"/>
                  </a:cubicBezTo>
                  <a:cubicBezTo>
                    <a:pt x="19972" y="0"/>
                    <a:pt x="18829" y="122"/>
                    <a:pt x="17905" y="122"/>
                  </a:cubicBezTo>
                  <a:cubicBezTo>
                    <a:pt x="16805" y="122"/>
                    <a:pt x="15705" y="122"/>
                    <a:pt x="14781" y="122"/>
                  </a:cubicBezTo>
                  <a:lnTo>
                    <a:pt x="11658" y="122"/>
                  </a:lnTo>
                  <a:cubicBezTo>
                    <a:pt x="10514" y="122"/>
                    <a:pt x="9414" y="0"/>
                    <a:pt x="8314" y="0"/>
                  </a:cubicBezTo>
                  <a:cubicBezTo>
                    <a:pt x="8138" y="0"/>
                    <a:pt x="7391" y="0"/>
                    <a:pt x="7391" y="639"/>
                  </a:cubicBezTo>
                  <a:cubicBezTo>
                    <a:pt x="7391" y="1156"/>
                    <a:pt x="7963" y="1156"/>
                    <a:pt x="8886" y="1156"/>
                  </a:cubicBezTo>
                  <a:cubicBezTo>
                    <a:pt x="9062" y="1156"/>
                    <a:pt x="9986" y="1156"/>
                    <a:pt x="10734" y="1156"/>
                  </a:cubicBezTo>
                  <a:cubicBezTo>
                    <a:pt x="11658" y="1278"/>
                    <a:pt x="12010" y="1278"/>
                    <a:pt x="12010" y="1673"/>
                  </a:cubicBezTo>
                  <a:cubicBezTo>
                    <a:pt x="12010" y="1795"/>
                    <a:pt x="11834" y="2038"/>
                    <a:pt x="11834" y="2312"/>
                  </a:cubicBezTo>
                  <a:lnTo>
                    <a:pt x="5719" y="19045"/>
                  </a:lnTo>
                  <a:cubicBezTo>
                    <a:pt x="5367" y="20201"/>
                    <a:pt x="5191" y="20444"/>
                    <a:pt x="1672" y="20444"/>
                  </a:cubicBezTo>
                  <a:cubicBezTo>
                    <a:pt x="352" y="20444"/>
                    <a:pt x="0" y="20444"/>
                    <a:pt x="0" y="21205"/>
                  </a:cubicBezTo>
                  <a:cubicBezTo>
                    <a:pt x="0" y="21205"/>
                    <a:pt x="0" y="21600"/>
                    <a:pt x="748" y="21600"/>
                  </a:cubicBezTo>
                  <a:cubicBezTo>
                    <a:pt x="2024" y="21600"/>
                    <a:pt x="5543" y="21478"/>
                    <a:pt x="6819" y="21478"/>
                  </a:cubicBezTo>
                  <a:lnTo>
                    <a:pt x="10162" y="21478"/>
                  </a:lnTo>
                  <a:cubicBezTo>
                    <a:pt x="11086" y="21478"/>
                    <a:pt x="12186" y="21600"/>
                    <a:pt x="13286" y="21600"/>
                  </a:cubicBezTo>
                  <a:cubicBezTo>
                    <a:pt x="13505" y="21600"/>
                    <a:pt x="14209" y="21600"/>
                    <a:pt x="14209" y="20961"/>
                  </a:cubicBezTo>
                  <a:cubicBezTo>
                    <a:pt x="14209" y="20444"/>
                    <a:pt x="13681" y="20444"/>
                    <a:pt x="12758" y="20444"/>
                  </a:cubicBezTo>
                  <a:cubicBezTo>
                    <a:pt x="12582" y="20444"/>
                    <a:pt x="11658" y="20444"/>
                    <a:pt x="10734" y="20444"/>
                  </a:cubicBezTo>
                  <a:cubicBezTo>
                    <a:pt x="9810" y="20322"/>
                    <a:pt x="9810" y="20201"/>
                    <a:pt x="9810" y="19927"/>
                  </a:cubicBezTo>
                  <a:cubicBezTo>
                    <a:pt x="9810" y="19927"/>
                    <a:pt x="9810" y="19683"/>
                    <a:pt x="9986" y="19166"/>
                  </a:cubicBezTo>
                  <a:lnTo>
                    <a:pt x="16057" y="255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7" name="Shape"/>
            <p:cNvSpPr/>
            <p:nvPr/>
          </p:nvSpPr>
          <p:spPr>
            <a:xfrm>
              <a:off x="1169987" y="7937"/>
              <a:ext cx="306030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9" y="19166"/>
                  </a:moveTo>
                  <a:cubicBezTo>
                    <a:pt x="2861" y="20201"/>
                    <a:pt x="2861" y="20444"/>
                    <a:pt x="734" y="20444"/>
                  </a:cubicBezTo>
                  <a:cubicBezTo>
                    <a:pt x="329" y="20444"/>
                    <a:pt x="0" y="20444"/>
                    <a:pt x="0" y="21205"/>
                  </a:cubicBezTo>
                  <a:cubicBezTo>
                    <a:pt x="0" y="21600"/>
                    <a:pt x="329" y="21600"/>
                    <a:pt x="734" y="21600"/>
                  </a:cubicBezTo>
                  <a:lnTo>
                    <a:pt x="10205" y="21600"/>
                  </a:lnTo>
                  <a:cubicBezTo>
                    <a:pt x="16054" y="21600"/>
                    <a:pt x="21600" y="15211"/>
                    <a:pt x="21600" y="8305"/>
                  </a:cubicBezTo>
                  <a:cubicBezTo>
                    <a:pt x="21600" y="3590"/>
                    <a:pt x="18941" y="0"/>
                    <a:pt x="14687" y="0"/>
                  </a:cubicBezTo>
                  <a:lnTo>
                    <a:pt x="5115" y="0"/>
                  </a:lnTo>
                  <a:cubicBezTo>
                    <a:pt x="4583" y="0"/>
                    <a:pt x="4254" y="0"/>
                    <a:pt x="4254" y="639"/>
                  </a:cubicBezTo>
                  <a:cubicBezTo>
                    <a:pt x="4254" y="1156"/>
                    <a:pt x="4583" y="1156"/>
                    <a:pt x="5115" y="1156"/>
                  </a:cubicBezTo>
                  <a:cubicBezTo>
                    <a:pt x="5520" y="1156"/>
                    <a:pt x="5647" y="1156"/>
                    <a:pt x="6179" y="1156"/>
                  </a:cubicBezTo>
                  <a:cubicBezTo>
                    <a:pt x="6710" y="1278"/>
                    <a:pt x="6710" y="1278"/>
                    <a:pt x="6710" y="1673"/>
                  </a:cubicBezTo>
                  <a:cubicBezTo>
                    <a:pt x="6710" y="1673"/>
                    <a:pt x="6710" y="1917"/>
                    <a:pt x="6584" y="2312"/>
                  </a:cubicBezTo>
                  <a:lnTo>
                    <a:pt x="3089" y="19166"/>
                  </a:lnTo>
                  <a:close/>
                  <a:moveTo>
                    <a:pt x="9040" y="2160"/>
                  </a:moveTo>
                  <a:cubicBezTo>
                    <a:pt x="9243" y="1278"/>
                    <a:pt x="9243" y="1156"/>
                    <a:pt x="10306" y="1156"/>
                  </a:cubicBezTo>
                  <a:lnTo>
                    <a:pt x="13725" y="1156"/>
                  </a:lnTo>
                  <a:cubicBezTo>
                    <a:pt x="16687" y="1156"/>
                    <a:pt x="19144" y="2951"/>
                    <a:pt x="19144" y="7149"/>
                  </a:cubicBezTo>
                  <a:cubicBezTo>
                    <a:pt x="19144" y="7910"/>
                    <a:pt x="18815" y="13416"/>
                    <a:pt x="16282" y="17006"/>
                  </a:cubicBezTo>
                  <a:cubicBezTo>
                    <a:pt x="15219" y="18406"/>
                    <a:pt x="12965" y="20444"/>
                    <a:pt x="9673" y="20444"/>
                  </a:cubicBezTo>
                  <a:lnTo>
                    <a:pt x="6179" y="20444"/>
                  </a:lnTo>
                  <a:cubicBezTo>
                    <a:pt x="5318" y="20444"/>
                    <a:pt x="5318" y="20444"/>
                    <a:pt x="5318" y="20201"/>
                  </a:cubicBezTo>
                  <a:cubicBezTo>
                    <a:pt x="5318" y="20048"/>
                    <a:pt x="5318" y="19927"/>
                    <a:pt x="5419" y="19410"/>
                  </a:cubicBezTo>
                  <a:lnTo>
                    <a:pt x="9040" y="216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8" name="Shape"/>
            <p:cNvSpPr/>
            <p:nvPr/>
          </p:nvSpPr>
          <p:spPr>
            <a:xfrm>
              <a:off x="1525587" y="7937"/>
              <a:ext cx="175855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7" y="2555"/>
                  </a:moveTo>
                  <a:cubicBezTo>
                    <a:pt x="16453" y="1399"/>
                    <a:pt x="16453" y="1156"/>
                    <a:pt x="19972" y="1156"/>
                  </a:cubicBezTo>
                  <a:cubicBezTo>
                    <a:pt x="21072" y="1156"/>
                    <a:pt x="21600" y="1156"/>
                    <a:pt x="21600" y="517"/>
                  </a:cubicBezTo>
                  <a:cubicBezTo>
                    <a:pt x="21600" y="122"/>
                    <a:pt x="21248" y="0"/>
                    <a:pt x="20896" y="0"/>
                  </a:cubicBezTo>
                  <a:cubicBezTo>
                    <a:pt x="19972" y="0"/>
                    <a:pt x="18829" y="122"/>
                    <a:pt x="17905" y="122"/>
                  </a:cubicBezTo>
                  <a:cubicBezTo>
                    <a:pt x="16805" y="122"/>
                    <a:pt x="15705" y="122"/>
                    <a:pt x="14781" y="122"/>
                  </a:cubicBezTo>
                  <a:lnTo>
                    <a:pt x="11658" y="122"/>
                  </a:lnTo>
                  <a:cubicBezTo>
                    <a:pt x="10514" y="122"/>
                    <a:pt x="9414" y="0"/>
                    <a:pt x="8314" y="0"/>
                  </a:cubicBezTo>
                  <a:cubicBezTo>
                    <a:pt x="8138" y="0"/>
                    <a:pt x="7391" y="0"/>
                    <a:pt x="7391" y="639"/>
                  </a:cubicBezTo>
                  <a:cubicBezTo>
                    <a:pt x="7391" y="1156"/>
                    <a:pt x="7963" y="1156"/>
                    <a:pt x="8886" y="1156"/>
                  </a:cubicBezTo>
                  <a:cubicBezTo>
                    <a:pt x="9062" y="1156"/>
                    <a:pt x="9986" y="1156"/>
                    <a:pt x="10734" y="1156"/>
                  </a:cubicBezTo>
                  <a:cubicBezTo>
                    <a:pt x="11658" y="1278"/>
                    <a:pt x="12010" y="1278"/>
                    <a:pt x="12010" y="1673"/>
                  </a:cubicBezTo>
                  <a:cubicBezTo>
                    <a:pt x="12010" y="1795"/>
                    <a:pt x="11834" y="2038"/>
                    <a:pt x="11834" y="2312"/>
                  </a:cubicBezTo>
                  <a:lnTo>
                    <a:pt x="5719" y="19045"/>
                  </a:lnTo>
                  <a:cubicBezTo>
                    <a:pt x="5367" y="20201"/>
                    <a:pt x="5191" y="20444"/>
                    <a:pt x="1672" y="20444"/>
                  </a:cubicBezTo>
                  <a:cubicBezTo>
                    <a:pt x="352" y="20444"/>
                    <a:pt x="0" y="20444"/>
                    <a:pt x="0" y="21205"/>
                  </a:cubicBezTo>
                  <a:cubicBezTo>
                    <a:pt x="0" y="21205"/>
                    <a:pt x="0" y="21600"/>
                    <a:pt x="748" y="21600"/>
                  </a:cubicBezTo>
                  <a:cubicBezTo>
                    <a:pt x="2024" y="21600"/>
                    <a:pt x="5543" y="21478"/>
                    <a:pt x="6819" y="21478"/>
                  </a:cubicBezTo>
                  <a:lnTo>
                    <a:pt x="10162" y="21478"/>
                  </a:lnTo>
                  <a:cubicBezTo>
                    <a:pt x="11086" y="21478"/>
                    <a:pt x="12186" y="21600"/>
                    <a:pt x="13286" y="21600"/>
                  </a:cubicBezTo>
                  <a:cubicBezTo>
                    <a:pt x="13505" y="21600"/>
                    <a:pt x="14209" y="21600"/>
                    <a:pt x="14209" y="20961"/>
                  </a:cubicBezTo>
                  <a:cubicBezTo>
                    <a:pt x="14209" y="20444"/>
                    <a:pt x="13681" y="20444"/>
                    <a:pt x="12758" y="20444"/>
                  </a:cubicBezTo>
                  <a:cubicBezTo>
                    <a:pt x="12582" y="20444"/>
                    <a:pt x="11658" y="20444"/>
                    <a:pt x="10734" y="20444"/>
                  </a:cubicBezTo>
                  <a:cubicBezTo>
                    <a:pt x="9810" y="20322"/>
                    <a:pt x="9810" y="20201"/>
                    <a:pt x="9810" y="19927"/>
                  </a:cubicBezTo>
                  <a:cubicBezTo>
                    <a:pt x="9810" y="19927"/>
                    <a:pt x="9810" y="19683"/>
                    <a:pt x="9986" y="19166"/>
                  </a:cubicBezTo>
                  <a:lnTo>
                    <a:pt x="16057" y="255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19" name="Shape"/>
            <p:cNvSpPr/>
            <p:nvPr/>
          </p:nvSpPr>
          <p:spPr>
            <a:xfrm>
              <a:off x="1746250" y="0"/>
              <a:ext cx="236180" cy="269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3"/>
                  </a:moveTo>
                  <a:cubicBezTo>
                    <a:pt x="21600" y="230"/>
                    <a:pt x="21600" y="0"/>
                    <a:pt x="21207" y="0"/>
                  </a:cubicBezTo>
                  <a:cubicBezTo>
                    <a:pt x="21076" y="0"/>
                    <a:pt x="20912" y="0"/>
                    <a:pt x="20518" y="373"/>
                  </a:cubicBezTo>
                  <a:lnTo>
                    <a:pt x="18847" y="2183"/>
                  </a:lnTo>
                  <a:cubicBezTo>
                    <a:pt x="17634" y="488"/>
                    <a:pt x="15405" y="0"/>
                    <a:pt x="13340" y="0"/>
                  </a:cubicBezTo>
                  <a:cubicBezTo>
                    <a:pt x="8522" y="0"/>
                    <a:pt x="4261" y="3389"/>
                    <a:pt x="4261" y="6865"/>
                  </a:cubicBezTo>
                  <a:cubicBezTo>
                    <a:pt x="4261" y="7238"/>
                    <a:pt x="4392" y="8445"/>
                    <a:pt x="5375" y="9536"/>
                  </a:cubicBezTo>
                  <a:cubicBezTo>
                    <a:pt x="6621" y="10743"/>
                    <a:pt x="7834" y="11087"/>
                    <a:pt x="10194" y="11461"/>
                  </a:cubicBezTo>
                  <a:cubicBezTo>
                    <a:pt x="10751" y="11690"/>
                    <a:pt x="12521" y="11949"/>
                    <a:pt x="13078" y="12064"/>
                  </a:cubicBezTo>
                  <a:cubicBezTo>
                    <a:pt x="14029" y="12294"/>
                    <a:pt x="16257" y="13040"/>
                    <a:pt x="16257" y="15195"/>
                  </a:cubicBezTo>
                  <a:cubicBezTo>
                    <a:pt x="16257" y="17607"/>
                    <a:pt x="13340" y="20509"/>
                    <a:pt x="9374" y="20509"/>
                  </a:cubicBezTo>
                  <a:cubicBezTo>
                    <a:pt x="6457" y="20509"/>
                    <a:pt x="2753" y="19532"/>
                    <a:pt x="2753" y="16286"/>
                  </a:cubicBezTo>
                  <a:cubicBezTo>
                    <a:pt x="2753" y="15913"/>
                    <a:pt x="2884" y="15310"/>
                    <a:pt x="3015" y="14706"/>
                  </a:cubicBezTo>
                  <a:cubicBezTo>
                    <a:pt x="3015" y="14591"/>
                    <a:pt x="3015" y="14591"/>
                    <a:pt x="3015" y="14591"/>
                  </a:cubicBezTo>
                  <a:cubicBezTo>
                    <a:pt x="3015" y="14247"/>
                    <a:pt x="2622" y="14247"/>
                    <a:pt x="2491" y="14247"/>
                  </a:cubicBezTo>
                  <a:cubicBezTo>
                    <a:pt x="2065" y="14247"/>
                    <a:pt x="1934" y="14247"/>
                    <a:pt x="1803" y="14850"/>
                  </a:cubicBezTo>
                  <a:lnTo>
                    <a:pt x="131" y="20738"/>
                  </a:lnTo>
                  <a:cubicBezTo>
                    <a:pt x="0" y="20882"/>
                    <a:pt x="0" y="21112"/>
                    <a:pt x="0" y="21227"/>
                  </a:cubicBezTo>
                  <a:cubicBezTo>
                    <a:pt x="0" y="21341"/>
                    <a:pt x="131" y="21600"/>
                    <a:pt x="426" y="21600"/>
                  </a:cubicBezTo>
                  <a:cubicBezTo>
                    <a:pt x="688" y="21600"/>
                    <a:pt x="688" y="21600"/>
                    <a:pt x="1114" y="21112"/>
                  </a:cubicBezTo>
                  <a:cubicBezTo>
                    <a:pt x="1508" y="20738"/>
                    <a:pt x="2491" y="19905"/>
                    <a:pt x="2753" y="19532"/>
                  </a:cubicBezTo>
                  <a:cubicBezTo>
                    <a:pt x="4556" y="21227"/>
                    <a:pt x="7309" y="21600"/>
                    <a:pt x="9374" y="21600"/>
                  </a:cubicBezTo>
                  <a:cubicBezTo>
                    <a:pt x="14455" y="21600"/>
                    <a:pt x="18585" y="17722"/>
                    <a:pt x="18585" y="14247"/>
                  </a:cubicBezTo>
                  <a:cubicBezTo>
                    <a:pt x="18585" y="12897"/>
                    <a:pt x="18027" y="11690"/>
                    <a:pt x="17208" y="10972"/>
                  </a:cubicBezTo>
                  <a:cubicBezTo>
                    <a:pt x="16093" y="9881"/>
                    <a:pt x="15569" y="9766"/>
                    <a:pt x="11144" y="8933"/>
                  </a:cubicBezTo>
                  <a:cubicBezTo>
                    <a:pt x="10456" y="8674"/>
                    <a:pt x="9374" y="8560"/>
                    <a:pt x="8948" y="8445"/>
                  </a:cubicBezTo>
                  <a:cubicBezTo>
                    <a:pt x="8129" y="8215"/>
                    <a:pt x="6752" y="7353"/>
                    <a:pt x="6752" y="5659"/>
                  </a:cubicBezTo>
                  <a:cubicBezTo>
                    <a:pt x="6752" y="3389"/>
                    <a:pt x="9768" y="977"/>
                    <a:pt x="13340" y="977"/>
                  </a:cubicBezTo>
                  <a:cubicBezTo>
                    <a:pt x="16946" y="977"/>
                    <a:pt x="18716" y="2786"/>
                    <a:pt x="18716" y="5659"/>
                  </a:cubicBezTo>
                  <a:cubicBezTo>
                    <a:pt x="18716" y="6032"/>
                    <a:pt x="18585" y="6635"/>
                    <a:pt x="18585" y="7009"/>
                  </a:cubicBezTo>
                  <a:cubicBezTo>
                    <a:pt x="18585" y="7353"/>
                    <a:pt x="19011" y="7353"/>
                    <a:pt x="19142" y="7353"/>
                  </a:cubicBezTo>
                  <a:cubicBezTo>
                    <a:pt x="19699" y="7353"/>
                    <a:pt x="19699" y="7238"/>
                    <a:pt x="19830" y="6750"/>
                  </a:cubicBezTo>
                  <a:lnTo>
                    <a:pt x="21600" y="37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0" name="Shape"/>
            <p:cNvSpPr/>
            <p:nvPr/>
          </p:nvSpPr>
          <p:spPr>
            <a:xfrm>
              <a:off x="298450" y="365125"/>
              <a:ext cx="136169" cy="2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8" y="909"/>
                  </a:moveTo>
                  <a:cubicBezTo>
                    <a:pt x="13288" y="0"/>
                    <a:pt x="13288" y="0"/>
                    <a:pt x="11648" y="0"/>
                  </a:cubicBezTo>
                  <a:cubicBezTo>
                    <a:pt x="7860" y="2100"/>
                    <a:pt x="2375" y="2100"/>
                    <a:pt x="0" y="2100"/>
                  </a:cubicBezTo>
                  <a:lnTo>
                    <a:pt x="0" y="3292"/>
                  </a:lnTo>
                  <a:cubicBezTo>
                    <a:pt x="1414" y="3292"/>
                    <a:pt x="5202" y="3292"/>
                    <a:pt x="8538" y="2383"/>
                  </a:cubicBezTo>
                  <a:lnTo>
                    <a:pt x="8538" y="18967"/>
                  </a:lnTo>
                  <a:cubicBezTo>
                    <a:pt x="8538" y="20001"/>
                    <a:pt x="8538" y="20409"/>
                    <a:pt x="2601" y="20409"/>
                  </a:cubicBezTo>
                  <a:lnTo>
                    <a:pt x="452" y="20409"/>
                  </a:lnTo>
                  <a:lnTo>
                    <a:pt x="452" y="21600"/>
                  </a:lnTo>
                  <a:cubicBezTo>
                    <a:pt x="1414" y="21600"/>
                    <a:pt x="8764" y="21475"/>
                    <a:pt x="10913" y="21475"/>
                  </a:cubicBezTo>
                  <a:cubicBezTo>
                    <a:pt x="12836" y="21475"/>
                    <a:pt x="20186" y="21600"/>
                    <a:pt x="21600" y="21600"/>
                  </a:cubicBezTo>
                  <a:lnTo>
                    <a:pt x="21600" y="20409"/>
                  </a:lnTo>
                  <a:lnTo>
                    <a:pt x="19225" y="20409"/>
                  </a:lnTo>
                  <a:cubicBezTo>
                    <a:pt x="13288" y="20409"/>
                    <a:pt x="13288" y="20001"/>
                    <a:pt x="13288" y="18967"/>
                  </a:cubicBezTo>
                  <a:lnTo>
                    <a:pt x="13288" y="9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1" name="Shape"/>
            <p:cNvSpPr/>
            <p:nvPr/>
          </p:nvSpPr>
          <p:spPr>
            <a:xfrm>
              <a:off x="485775" y="361950"/>
              <a:ext cx="277456" cy="2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2"/>
                  </a:moveTo>
                  <a:cubicBezTo>
                    <a:pt x="12954" y="1294"/>
                    <a:pt x="13066" y="1294"/>
                    <a:pt x="13649" y="1171"/>
                  </a:cubicBezTo>
                  <a:cubicBezTo>
                    <a:pt x="13788" y="1171"/>
                    <a:pt x="14817" y="1171"/>
                    <a:pt x="15401" y="1171"/>
                  </a:cubicBezTo>
                  <a:cubicBezTo>
                    <a:pt x="17152" y="1171"/>
                    <a:pt x="17986" y="1171"/>
                    <a:pt x="18681" y="1417"/>
                  </a:cubicBezTo>
                  <a:cubicBezTo>
                    <a:pt x="19960" y="1818"/>
                    <a:pt x="19960" y="2835"/>
                    <a:pt x="19960" y="3882"/>
                  </a:cubicBezTo>
                  <a:cubicBezTo>
                    <a:pt x="19960" y="4406"/>
                    <a:pt x="19960" y="4930"/>
                    <a:pt x="19849" y="6471"/>
                  </a:cubicBezTo>
                  <a:lnTo>
                    <a:pt x="19737" y="6871"/>
                  </a:lnTo>
                  <a:cubicBezTo>
                    <a:pt x="19737" y="7241"/>
                    <a:pt x="19960" y="7364"/>
                    <a:pt x="20210" y="7364"/>
                  </a:cubicBezTo>
                  <a:cubicBezTo>
                    <a:pt x="20655" y="7364"/>
                    <a:pt x="20794" y="7118"/>
                    <a:pt x="20794" y="6594"/>
                  </a:cubicBezTo>
                  <a:lnTo>
                    <a:pt x="21600" y="401"/>
                  </a:lnTo>
                  <a:cubicBezTo>
                    <a:pt x="21600" y="0"/>
                    <a:pt x="21239" y="0"/>
                    <a:pt x="20655" y="0"/>
                  </a:cubicBezTo>
                  <a:lnTo>
                    <a:pt x="2919" y="0"/>
                  </a:lnTo>
                  <a:cubicBezTo>
                    <a:pt x="2224" y="0"/>
                    <a:pt x="2224" y="0"/>
                    <a:pt x="1974" y="647"/>
                  </a:cubicBezTo>
                  <a:lnTo>
                    <a:pt x="111" y="6348"/>
                  </a:lnTo>
                  <a:cubicBezTo>
                    <a:pt x="111" y="6471"/>
                    <a:pt x="0" y="6717"/>
                    <a:pt x="0" y="6871"/>
                  </a:cubicBezTo>
                  <a:cubicBezTo>
                    <a:pt x="0" y="6995"/>
                    <a:pt x="0" y="7364"/>
                    <a:pt x="473" y="7364"/>
                  </a:cubicBezTo>
                  <a:cubicBezTo>
                    <a:pt x="806" y="7364"/>
                    <a:pt x="945" y="7241"/>
                    <a:pt x="1056" y="6594"/>
                  </a:cubicBezTo>
                  <a:cubicBezTo>
                    <a:pt x="2808" y="1417"/>
                    <a:pt x="3725" y="1171"/>
                    <a:pt x="8173" y="1171"/>
                  </a:cubicBezTo>
                  <a:lnTo>
                    <a:pt x="9341" y="1171"/>
                  </a:lnTo>
                  <a:cubicBezTo>
                    <a:pt x="10147" y="1171"/>
                    <a:pt x="10286" y="1171"/>
                    <a:pt x="10286" y="1417"/>
                  </a:cubicBezTo>
                  <a:cubicBezTo>
                    <a:pt x="10286" y="1541"/>
                    <a:pt x="10286" y="1695"/>
                    <a:pt x="10147" y="2188"/>
                  </a:cubicBezTo>
                  <a:lnTo>
                    <a:pt x="6310" y="19012"/>
                  </a:lnTo>
                  <a:cubicBezTo>
                    <a:pt x="6060" y="20183"/>
                    <a:pt x="5949" y="20460"/>
                    <a:pt x="2919" y="20460"/>
                  </a:cubicBezTo>
                  <a:cubicBezTo>
                    <a:pt x="1863" y="20460"/>
                    <a:pt x="1640" y="20460"/>
                    <a:pt x="1640" y="21230"/>
                  </a:cubicBezTo>
                  <a:cubicBezTo>
                    <a:pt x="1640" y="21353"/>
                    <a:pt x="1640" y="21600"/>
                    <a:pt x="2113" y="21600"/>
                  </a:cubicBezTo>
                  <a:cubicBezTo>
                    <a:pt x="2919" y="21600"/>
                    <a:pt x="3725" y="21600"/>
                    <a:pt x="4559" y="21600"/>
                  </a:cubicBezTo>
                  <a:cubicBezTo>
                    <a:pt x="5365" y="21600"/>
                    <a:pt x="6310" y="21477"/>
                    <a:pt x="7117" y="21477"/>
                  </a:cubicBezTo>
                  <a:cubicBezTo>
                    <a:pt x="7951" y="21477"/>
                    <a:pt x="8868" y="21477"/>
                    <a:pt x="9702" y="21600"/>
                  </a:cubicBezTo>
                  <a:cubicBezTo>
                    <a:pt x="10508" y="21600"/>
                    <a:pt x="11314" y="21600"/>
                    <a:pt x="12148" y="21600"/>
                  </a:cubicBezTo>
                  <a:cubicBezTo>
                    <a:pt x="12371" y="21600"/>
                    <a:pt x="12732" y="21600"/>
                    <a:pt x="12732" y="20953"/>
                  </a:cubicBezTo>
                  <a:cubicBezTo>
                    <a:pt x="12732" y="20460"/>
                    <a:pt x="12482" y="20460"/>
                    <a:pt x="11564" y="20460"/>
                  </a:cubicBezTo>
                  <a:cubicBezTo>
                    <a:pt x="10981" y="20460"/>
                    <a:pt x="10508" y="20460"/>
                    <a:pt x="9924" y="20460"/>
                  </a:cubicBezTo>
                  <a:cubicBezTo>
                    <a:pt x="8868" y="20306"/>
                    <a:pt x="8868" y="20183"/>
                    <a:pt x="8868" y="19813"/>
                  </a:cubicBezTo>
                  <a:cubicBezTo>
                    <a:pt x="8868" y="19536"/>
                    <a:pt x="8868" y="19536"/>
                    <a:pt x="8979" y="19166"/>
                  </a:cubicBezTo>
                  <a:lnTo>
                    <a:pt x="12843" y="2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2" name="Shape"/>
            <p:cNvSpPr/>
            <p:nvPr/>
          </p:nvSpPr>
          <p:spPr>
            <a:xfrm>
              <a:off x="2208212" y="285750"/>
              <a:ext cx="353655" cy="12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6" y="3652"/>
                  </a:moveTo>
                  <a:cubicBezTo>
                    <a:pt x="20965" y="3652"/>
                    <a:pt x="21600" y="3652"/>
                    <a:pt x="21600" y="1795"/>
                  </a:cubicBezTo>
                  <a:cubicBezTo>
                    <a:pt x="21600" y="0"/>
                    <a:pt x="20965" y="0"/>
                    <a:pt x="20506" y="0"/>
                  </a:cubicBezTo>
                  <a:lnTo>
                    <a:pt x="1094" y="0"/>
                  </a:lnTo>
                  <a:cubicBezTo>
                    <a:pt x="635" y="0"/>
                    <a:pt x="0" y="0"/>
                    <a:pt x="0" y="1795"/>
                  </a:cubicBezTo>
                  <a:cubicBezTo>
                    <a:pt x="0" y="3652"/>
                    <a:pt x="635" y="3652"/>
                    <a:pt x="1094" y="3652"/>
                  </a:cubicBezTo>
                  <a:lnTo>
                    <a:pt x="20506" y="3652"/>
                  </a:lnTo>
                  <a:close/>
                  <a:moveTo>
                    <a:pt x="20506" y="21600"/>
                  </a:moveTo>
                  <a:cubicBezTo>
                    <a:pt x="20965" y="21600"/>
                    <a:pt x="21600" y="21600"/>
                    <a:pt x="21600" y="19743"/>
                  </a:cubicBezTo>
                  <a:cubicBezTo>
                    <a:pt x="21600" y="17948"/>
                    <a:pt x="20965" y="17948"/>
                    <a:pt x="20506" y="17948"/>
                  </a:cubicBezTo>
                  <a:lnTo>
                    <a:pt x="1094" y="17948"/>
                  </a:lnTo>
                  <a:cubicBezTo>
                    <a:pt x="635" y="17948"/>
                    <a:pt x="0" y="17948"/>
                    <a:pt x="0" y="19743"/>
                  </a:cubicBezTo>
                  <a:cubicBezTo>
                    <a:pt x="0" y="21600"/>
                    <a:pt x="635" y="21600"/>
                    <a:pt x="1094" y="21600"/>
                  </a:cubicBezTo>
                  <a:lnTo>
                    <a:pt x="20506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3" name="Shape"/>
            <p:cNvSpPr/>
            <p:nvPr/>
          </p:nvSpPr>
          <p:spPr>
            <a:xfrm>
              <a:off x="2781300" y="336550"/>
              <a:ext cx="325080" cy="21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4" y="21600"/>
                  </a:moveTo>
                  <a:cubicBezTo>
                    <a:pt x="20909" y="21600"/>
                    <a:pt x="21600" y="21600"/>
                    <a:pt x="21600" y="11657"/>
                  </a:cubicBezTo>
                  <a:cubicBezTo>
                    <a:pt x="21600" y="0"/>
                    <a:pt x="20909" y="0"/>
                    <a:pt x="20314" y="0"/>
                  </a:cubicBezTo>
                  <a:lnTo>
                    <a:pt x="1191" y="0"/>
                  </a:lnTo>
                  <a:cubicBezTo>
                    <a:pt x="595" y="0"/>
                    <a:pt x="0" y="0"/>
                    <a:pt x="0" y="11657"/>
                  </a:cubicBezTo>
                  <a:cubicBezTo>
                    <a:pt x="0" y="21600"/>
                    <a:pt x="595" y="21600"/>
                    <a:pt x="1191" y="21600"/>
                  </a:cubicBezTo>
                  <a:lnTo>
                    <a:pt x="20314" y="21600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4" name="Shape"/>
            <p:cNvSpPr/>
            <p:nvPr/>
          </p:nvSpPr>
          <p:spPr>
            <a:xfrm>
              <a:off x="3179762" y="107950"/>
              <a:ext cx="264755" cy="483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1" y="7275"/>
                  </a:moveTo>
                  <a:lnTo>
                    <a:pt x="17303" y="7275"/>
                  </a:lnTo>
                  <a:cubicBezTo>
                    <a:pt x="18180" y="7275"/>
                    <a:pt x="18648" y="7275"/>
                    <a:pt x="18648" y="6730"/>
                  </a:cubicBezTo>
                  <a:cubicBezTo>
                    <a:pt x="18648" y="6522"/>
                    <a:pt x="18180" y="6522"/>
                    <a:pt x="17420" y="6522"/>
                  </a:cubicBezTo>
                  <a:lnTo>
                    <a:pt x="13884" y="6522"/>
                  </a:lnTo>
                  <a:lnTo>
                    <a:pt x="14848" y="3766"/>
                  </a:lnTo>
                  <a:cubicBezTo>
                    <a:pt x="14965" y="3301"/>
                    <a:pt x="15579" y="1618"/>
                    <a:pt x="15842" y="1346"/>
                  </a:cubicBezTo>
                  <a:cubicBezTo>
                    <a:pt x="16193" y="881"/>
                    <a:pt x="16953" y="545"/>
                    <a:pt x="17917" y="545"/>
                  </a:cubicBezTo>
                  <a:cubicBezTo>
                    <a:pt x="18034" y="545"/>
                    <a:pt x="19145" y="545"/>
                    <a:pt x="20022" y="945"/>
                  </a:cubicBezTo>
                  <a:cubicBezTo>
                    <a:pt x="18034" y="1074"/>
                    <a:pt x="17683" y="1891"/>
                    <a:pt x="17683" y="2227"/>
                  </a:cubicBezTo>
                  <a:cubicBezTo>
                    <a:pt x="17683" y="2756"/>
                    <a:pt x="18414" y="3028"/>
                    <a:pt x="19262" y="3028"/>
                  </a:cubicBezTo>
                  <a:cubicBezTo>
                    <a:pt x="20372" y="3028"/>
                    <a:pt x="21600" y="2564"/>
                    <a:pt x="21600" y="1618"/>
                  </a:cubicBezTo>
                  <a:cubicBezTo>
                    <a:pt x="21600" y="545"/>
                    <a:pt x="19642" y="0"/>
                    <a:pt x="17917" y="0"/>
                  </a:cubicBezTo>
                  <a:cubicBezTo>
                    <a:pt x="16456" y="0"/>
                    <a:pt x="13621" y="401"/>
                    <a:pt x="12393" y="2756"/>
                  </a:cubicBezTo>
                  <a:cubicBezTo>
                    <a:pt x="12159" y="3301"/>
                    <a:pt x="12042" y="3493"/>
                    <a:pt x="10932" y="6522"/>
                  </a:cubicBezTo>
                  <a:lnTo>
                    <a:pt x="7979" y="6522"/>
                  </a:lnTo>
                  <a:cubicBezTo>
                    <a:pt x="7132" y="6522"/>
                    <a:pt x="6635" y="6522"/>
                    <a:pt x="6635" y="6938"/>
                  </a:cubicBezTo>
                  <a:cubicBezTo>
                    <a:pt x="6635" y="7275"/>
                    <a:pt x="6986" y="7275"/>
                    <a:pt x="7863" y="7275"/>
                  </a:cubicBezTo>
                  <a:lnTo>
                    <a:pt x="10668" y="7275"/>
                  </a:lnTo>
                  <a:lnTo>
                    <a:pt x="7483" y="16617"/>
                  </a:lnTo>
                  <a:cubicBezTo>
                    <a:pt x="6635" y="18908"/>
                    <a:pt x="5904" y="21055"/>
                    <a:pt x="3683" y="21055"/>
                  </a:cubicBezTo>
                  <a:cubicBezTo>
                    <a:pt x="3566" y="21055"/>
                    <a:pt x="2455" y="21055"/>
                    <a:pt x="1608" y="20655"/>
                  </a:cubicBezTo>
                  <a:cubicBezTo>
                    <a:pt x="3566" y="20591"/>
                    <a:pt x="4063" y="19709"/>
                    <a:pt x="4063" y="19373"/>
                  </a:cubicBezTo>
                  <a:cubicBezTo>
                    <a:pt x="4063" y="18844"/>
                    <a:pt x="3186" y="18507"/>
                    <a:pt x="2338" y="18507"/>
                  </a:cubicBezTo>
                  <a:cubicBezTo>
                    <a:pt x="1228" y="18507"/>
                    <a:pt x="0" y="19036"/>
                    <a:pt x="0" y="19982"/>
                  </a:cubicBezTo>
                  <a:cubicBezTo>
                    <a:pt x="0" y="20991"/>
                    <a:pt x="1958" y="21600"/>
                    <a:pt x="3683" y="21600"/>
                  </a:cubicBezTo>
                  <a:cubicBezTo>
                    <a:pt x="6021" y="21600"/>
                    <a:pt x="7863" y="20190"/>
                    <a:pt x="8593" y="19309"/>
                  </a:cubicBezTo>
                  <a:cubicBezTo>
                    <a:pt x="9938" y="17770"/>
                    <a:pt x="10932" y="14934"/>
                    <a:pt x="11048" y="14742"/>
                  </a:cubicBezTo>
                  <a:lnTo>
                    <a:pt x="13621" y="727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5" name="Shape"/>
            <p:cNvSpPr/>
            <p:nvPr/>
          </p:nvSpPr>
          <p:spPr>
            <a:xfrm>
              <a:off x="3495675" y="3175"/>
              <a:ext cx="275867" cy="258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2" y="1257"/>
                  </a:moveTo>
                  <a:cubicBezTo>
                    <a:pt x="11432" y="748"/>
                    <a:pt x="11432" y="0"/>
                    <a:pt x="10842" y="0"/>
                  </a:cubicBezTo>
                  <a:cubicBezTo>
                    <a:pt x="10028" y="0"/>
                    <a:pt x="10028" y="748"/>
                    <a:pt x="10028" y="1257"/>
                  </a:cubicBezTo>
                  <a:lnTo>
                    <a:pt x="10028" y="20104"/>
                  </a:lnTo>
                  <a:lnTo>
                    <a:pt x="1180" y="20104"/>
                  </a:lnTo>
                  <a:cubicBezTo>
                    <a:pt x="702" y="20104"/>
                    <a:pt x="0" y="20104"/>
                    <a:pt x="0" y="20852"/>
                  </a:cubicBezTo>
                  <a:cubicBezTo>
                    <a:pt x="0" y="21600"/>
                    <a:pt x="702" y="21600"/>
                    <a:pt x="1180" y="21600"/>
                  </a:cubicBezTo>
                  <a:lnTo>
                    <a:pt x="20420" y="21600"/>
                  </a:lnTo>
                  <a:cubicBezTo>
                    <a:pt x="20870" y="21600"/>
                    <a:pt x="21600" y="21600"/>
                    <a:pt x="21600" y="20852"/>
                  </a:cubicBezTo>
                  <a:cubicBezTo>
                    <a:pt x="21600" y="20104"/>
                    <a:pt x="20870" y="20104"/>
                    <a:pt x="20420" y="20104"/>
                  </a:cubicBezTo>
                  <a:lnTo>
                    <a:pt x="11432" y="20104"/>
                  </a:lnTo>
                  <a:lnTo>
                    <a:pt x="11432" y="125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6" name="Shape"/>
            <p:cNvSpPr/>
            <p:nvPr/>
          </p:nvSpPr>
          <p:spPr>
            <a:xfrm>
              <a:off x="3824287" y="7937"/>
              <a:ext cx="306030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9" y="19166"/>
                  </a:moveTo>
                  <a:cubicBezTo>
                    <a:pt x="2861" y="20201"/>
                    <a:pt x="2861" y="20444"/>
                    <a:pt x="734" y="20444"/>
                  </a:cubicBezTo>
                  <a:cubicBezTo>
                    <a:pt x="329" y="20444"/>
                    <a:pt x="0" y="20444"/>
                    <a:pt x="0" y="21205"/>
                  </a:cubicBezTo>
                  <a:cubicBezTo>
                    <a:pt x="0" y="21600"/>
                    <a:pt x="329" y="21600"/>
                    <a:pt x="734" y="21600"/>
                  </a:cubicBezTo>
                  <a:lnTo>
                    <a:pt x="10205" y="21600"/>
                  </a:lnTo>
                  <a:cubicBezTo>
                    <a:pt x="16054" y="21600"/>
                    <a:pt x="21600" y="15211"/>
                    <a:pt x="21600" y="8305"/>
                  </a:cubicBezTo>
                  <a:cubicBezTo>
                    <a:pt x="21600" y="3590"/>
                    <a:pt x="18941" y="0"/>
                    <a:pt x="14687" y="0"/>
                  </a:cubicBezTo>
                  <a:lnTo>
                    <a:pt x="5115" y="0"/>
                  </a:lnTo>
                  <a:cubicBezTo>
                    <a:pt x="4583" y="0"/>
                    <a:pt x="4254" y="0"/>
                    <a:pt x="4254" y="639"/>
                  </a:cubicBezTo>
                  <a:cubicBezTo>
                    <a:pt x="4254" y="1156"/>
                    <a:pt x="4583" y="1156"/>
                    <a:pt x="5115" y="1156"/>
                  </a:cubicBezTo>
                  <a:cubicBezTo>
                    <a:pt x="5520" y="1156"/>
                    <a:pt x="5647" y="1156"/>
                    <a:pt x="6179" y="1156"/>
                  </a:cubicBezTo>
                  <a:cubicBezTo>
                    <a:pt x="6710" y="1278"/>
                    <a:pt x="6710" y="1278"/>
                    <a:pt x="6710" y="1673"/>
                  </a:cubicBezTo>
                  <a:cubicBezTo>
                    <a:pt x="6710" y="1673"/>
                    <a:pt x="6710" y="1917"/>
                    <a:pt x="6584" y="2312"/>
                  </a:cubicBezTo>
                  <a:lnTo>
                    <a:pt x="3089" y="19166"/>
                  </a:lnTo>
                  <a:close/>
                  <a:moveTo>
                    <a:pt x="9040" y="2160"/>
                  </a:moveTo>
                  <a:cubicBezTo>
                    <a:pt x="9243" y="1278"/>
                    <a:pt x="9243" y="1156"/>
                    <a:pt x="10306" y="1156"/>
                  </a:cubicBezTo>
                  <a:lnTo>
                    <a:pt x="13725" y="1156"/>
                  </a:lnTo>
                  <a:cubicBezTo>
                    <a:pt x="16687" y="1156"/>
                    <a:pt x="19144" y="2951"/>
                    <a:pt x="19144" y="7149"/>
                  </a:cubicBezTo>
                  <a:cubicBezTo>
                    <a:pt x="19144" y="7910"/>
                    <a:pt x="18815" y="13416"/>
                    <a:pt x="16282" y="17006"/>
                  </a:cubicBezTo>
                  <a:cubicBezTo>
                    <a:pt x="15219" y="18406"/>
                    <a:pt x="12965" y="20444"/>
                    <a:pt x="9673" y="20444"/>
                  </a:cubicBezTo>
                  <a:lnTo>
                    <a:pt x="6179" y="20444"/>
                  </a:lnTo>
                  <a:cubicBezTo>
                    <a:pt x="5318" y="20444"/>
                    <a:pt x="5318" y="20444"/>
                    <a:pt x="5318" y="20201"/>
                  </a:cubicBezTo>
                  <a:cubicBezTo>
                    <a:pt x="5318" y="20048"/>
                    <a:pt x="5318" y="19927"/>
                    <a:pt x="5419" y="19410"/>
                  </a:cubicBezTo>
                  <a:lnTo>
                    <a:pt x="9040" y="2160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7" name="Shape"/>
            <p:cNvSpPr/>
            <p:nvPr/>
          </p:nvSpPr>
          <p:spPr>
            <a:xfrm>
              <a:off x="4178300" y="7937"/>
              <a:ext cx="296504" cy="25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794" y="3833"/>
                  </a:moveTo>
                  <a:cubicBezTo>
                    <a:pt x="17343" y="3194"/>
                    <a:pt x="17891" y="2555"/>
                    <a:pt x="18440" y="2160"/>
                  </a:cubicBezTo>
                  <a:cubicBezTo>
                    <a:pt x="19641" y="1278"/>
                    <a:pt x="20634" y="1156"/>
                    <a:pt x="20947" y="1156"/>
                  </a:cubicBezTo>
                  <a:cubicBezTo>
                    <a:pt x="21287" y="1156"/>
                    <a:pt x="21600" y="1156"/>
                    <a:pt x="21600" y="395"/>
                  </a:cubicBezTo>
                  <a:cubicBezTo>
                    <a:pt x="21600" y="243"/>
                    <a:pt x="21391" y="0"/>
                    <a:pt x="21182" y="0"/>
                  </a:cubicBezTo>
                  <a:cubicBezTo>
                    <a:pt x="20503" y="0"/>
                    <a:pt x="19746" y="122"/>
                    <a:pt x="18988" y="122"/>
                  </a:cubicBezTo>
                  <a:cubicBezTo>
                    <a:pt x="18100" y="122"/>
                    <a:pt x="17003" y="0"/>
                    <a:pt x="16115" y="0"/>
                  </a:cubicBezTo>
                  <a:cubicBezTo>
                    <a:pt x="16011" y="0"/>
                    <a:pt x="15567" y="0"/>
                    <a:pt x="15567" y="639"/>
                  </a:cubicBezTo>
                  <a:cubicBezTo>
                    <a:pt x="15567" y="1156"/>
                    <a:pt x="16011" y="1156"/>
                    <a:pt x="16115" y="1156"/>
                  </a:cubicBezTo>
                  <a:cubicBezTo>
                    <a:pt x="16899" y="1156"/>
                    <a:pt x="16899" y="1521"/>
                    <a:pt x="16899" y="1795"/>
                  </a:cubicBezTo>
                  <a:cubicBezTo>
                    <a:pt x="16899" y="2038"/>
                    <a:pt x="16794" y="2312"/>
                    <a:pt x="16559" y="2555"/>
                  </a:cubicBezTo>
                  <a:cubicBezTo>
                    <a:pt x="16350" y="2799"/>
                    <a:pt x="16246" y="3073"/>
                    <a:pt x="16115" y="3194"/>
                  </a:cubicBezTo>
                  <a:lnTo>
                    <a:pt x="9324" y="11500"/>
                  </a:lnTo>
                  <a:lnTo>
                    <a:pt x="5694" y="2312"/>
                  </a:lnTo>
                  <a:cubicBezTo>
                    <a:pt x="5485" y="1795"/>
                    <a:pt x="5485" y="1795"/>
                    <a:pt x="5485" y="1673"/>
                  </a:cubicBezTo>
                  <a:cubicBezTo>
                    <a:pt x="5485" y="1156"/>
                    <a:pt x="6791" y="1156"/>
                    <a:pt x="7026" y="1156"/>
                  </a:cubicBezTo>
                  <a:cubicBezTo>
                    <a:pt x="7339" y="1156"/>
                    <a:pt x="7679" y="1156"/>
                    <a:pt x="7679" y="395"/>
                  </a:cubicBezTo>
                  <a:cubicBezTo>
                    <a:pt x="7679" y="395"/>
                    <a:pt x="7679" y="0"/>
                    <a:pt x="7235" y="0"/>
                  </a:cubicBezTo>
                  <a:cubicBezTo>
                    <a:pt x="6477" y="0"/>
                    <a:pt x="4492" y="122"/>
                    <a:pt x="3630" y="122"/>
                  </a:cubicBezTo>
                  <a:cubicBezTo>
                    <a:pt x="2951" y="122"/>
                    <a:pt x="1201" y="0"/>
                    <a:pt x="548" y="0"/>
                  </a:cubicBezTo>
                  <a:cubicBezTo>
                    <a:pt x="340" y="0"/>
                    <a:pt x="0" y="122"/>
                    <a:pt x="0" y="639"/>
                  </a:cubicBezTo>
                  <a:cubicBezTo>
                    <a:pt x="0" y="1156"/>
                    <a:pt x="340" y="1156"/>
                    <a:pt x="757" y="1156"/>
                  </a:cubicBezTo>
                  <a:cubicBezTo>
                    <a:pt x="2298" y="1156"/>
                    <a:pt x="2403" y="1399"/>
                    <a:pt x="2638" y="2160"/>
                  </a:cubicBezTo>
                  <a:lnTo>
                    <a:pt x="6921" y="12899"/>
                  </a:lnTo>
                  <a:lnTo>
                    <a:pt x="5694" y="18771"/>
                  </a:lnTo>
                  <a:cubicBezTo>
                    <a:pt x="5276" y="20322"/>
                    <a:pt x="5276" y="20444"/>
                    <a:pt x="3186" y="20444"/>
                  </a:cubicBezTo>
                  <a:cubicBezTo>
                    <a:pt x="2742" y="20444"/>
                    <a:pt x="2403" y="20444"/>
                    <a:pt x="2403" y="21083"/>
                  </a:cubicBezTo>
                  <a:cubicBezTo>
                    <a:pt x="2403" y="21478"/>
                    <a:pt x="2533" y="21600"/>
                    <a:pt x="2742" y="21600"/>
                  </a:cubicBezTo>
                  <a:cubicBezTo>
                    <a:pt x="3291" y="21600"/>
                    <a:pt x="3944" y="21478"/>
                    <a:pt x="4492" y="21478"/>
                  </a:cubicBezTo>
                  <a:cubicBezTo>
                    <a:pt x="4936" y="21478"/>
                    <a:pt x="5824" y="21478"/>
                    <a:pt x="6242" y="21478"/>
                  </a:cubicBezTo>
                  <a:cubicBezTo>
                    <a:pt x="6791" y="21478"/>
                    <a:pt x="7470" y="21478"/>
                    <a:pt x="8018" y="21478"/>
                  </a:cubicBezTo>
                  <a:cubicBezTo>
                    <a:pt x="8567" y="21478"/>
                    <a:pt x="9220" y="21600"/>
                    <a:pt x="9768" y="21600"/>
                  </a:cubicBezTo>
                  <a:cubicBezTo>
                    <a:pt x="9977" y="21600"/>
                    <a:pt x="10421" y="21600"/>
                    <a:pt x="10421" y="20961"/>
                  </a:cubicBezTo>
                  <a:cubicBezTo>
                    <a:pt x="10421" y="20444"/>
                    <a:pt x="10082" y="20444"/>
                    <a:pt x="9533" y="20444"/>
                  </a:cubicBezTo>
                  <a:cubicBezTo>
                    <a:pt x="9115" y="20444"/>
                    <a:pt x="8985" y="20444"/>
                    <a:pt x="8436" y="20444"/>
                  </a:cubicBezTo>
                  <a:cubicBezTo>
                    <a:pt x="7888" y="20322"/>
                    <a:pt x="7888" y="20322"/>
                    <a:pt x="7888" y="19927"/>
                  </a:cubicBezTo>
                  <a:cubicBezTo>
                    <a:pt x="7888" y="19805"/>
                    <a:pt x="8227" y="18284"/>
                    <a:pt x="8332" y="17371"/>
                  </a:cubicBezTo>
                  <a:cubicBezTo>
                    <a:pt x="8567" y="16367"/>
                    <a:pt x="9220" y="13660"/>
                    <a:pt x="9220" y="13538"/>
                  </a:cubicBezTo>
                  <a:cubicBezTo>
                    <a:pt x="9324" y="13021"/>
                    <a:pt x="9324" y="12899"/>
                    <a:pt x="9664" y="12656"/>
                  </a:cubicBezTo>
                  <a:lnTo>
                    <a:pt x="16794" y="383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8" name="Shape"/>
            <p:cNvSpPr/>
            <p:nvPr/>
          </p:nvSpPr>
          <p:spPr>
            <a:xfrm>
              <a:off x="3449637" y="365125"/>
              <a:ext cx="136170" cy="245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8" y="909"/>
                  </a:moveTo>
                  <a:cubicBezTo>
                    <a:pt x="13288" y="0"/>
                    <a:pt x="13288" y="0"/>
                    <a:pt x="11648" y="0"/>
                  </a:cubicBezTo>
                  <a:cubicBezTo>
                    <a:pt x="7860" y="2100"/>
                    <a:pt x="2375" y="2100"/>
                    <a:pt x="0" y="2100"/>
                  </a:cubicBezTo>
                  <a:lnTo>
                    <a:pt x="0" y="3292"/>
                  </a:lnTo>
                  <a:cubicBezTo>
                    <a:pt x="1414" y="3292"/>
                    <a:pt x="5202" y="3292"/>
                    <a:pt x="8538" y="2383"/>
                  </a:cubicBezTo>
                  <a:lnTo>
                    <a:pt x="8538" y="18967"/>
                  </a:lnTo>
                  <a:cubicBezTo>
                    <a:pt x="8538" y="20001"/>
                    <a:pt x="8538" y="20409"/>
                    <a:pt x="2601" y="20409"/>
                  </a:cubicBezTo>
                  <a:lnTo>
                    <a:pt x="452" y="20409"/>
                  </a:lnTo>
                  <a:lnTo>
                    <a:pt x="452" y="21600"/>
                  </a:lnTo>
                  <a:cubicBezTo>
                    <a:pt x="1414" y="21600"/>
                    <a:pt x="8764" y="21475"/>
                    <a:pt x="10913" y="21475"/>
                  </a:cubicBezTo>
                  <a:cubicBezTo>
                    <a:pt x="12836" y="21475"/>
                    <a:pt x="20186" y="21600"/>
                    <a:pt x="21600" y="21600"/>
                  </a:cubicBezTo>
                  <a:lnTo>
                    <a:pt x="21600" y="20409"/>
                  </a:lnTo>
                  <a:lnTo>
                    <a:pt x="19225" y="20409"/>
                  </a:lnTo>
                  <a:cubicBezTo>
                    <a:pt x="13288" y="20409"/>
                    <a:pt x="13288" y="20001"/>
                    <a:pt x="13288" y="18967"/>
                  </a:cubicBezTo>
                  <a:lnTo>
                    <a:pt x="13288" y="9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9" name="Shape"/>
            <p:cNvSpPr/>
            <p:nvPr/>
          </p:nvSpPr>
          <p:spPr>
            <a:xfrm>
              <a:off x="3636962" y="361950"/>
              <a:ext cx="277456" cy="250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42"/>
                  </a:moveTo>
                  <a:cubicBezTo>
                    <a:pt x="12954" y="1294"/>
                    <a:pt x="13066" y="1294"/>
                    <a:pt x="13649" y="1171"/>
                  </a:cubicBezTo>
                  <a:cubicBezTo>
                    <a:pt x="13788" y="1171"/>
                    <a:pt x="14817" y="1171"/>
                    <a:pt x="15401" y="1171"/>
                  </a:cubicBezTo>
                  <a:cubicBezTo>
                    <a:pt x="17152" y="1171"/>
                    <a:pt x="17986" y="1171"/>
                    <a:pt x="18681" y="1417"/>
                  </a:cubicBezTo>
                  <a:cubicBezTo>
                    <a:pt x="19960" y="1818"/>
                    <a:pt x="19960" y="2835"/>
                    <a:pt x="19960" y="3882"/>
                  </a:cubicBezTo>
                  <a:cubicBezTo>
                    <a:pt x="19960" y="4406"/>
                    <a:pt x="19960" y="4930"/>
                    <a:pt x="19849" y="6471"/>
                  </a:cubicBezTo>
                  <a:lnTo>
                    <a:pt x="19737" y="6871"/>
                  </a:lnTo>
                  <a:cubicBezTo>
                    <a:pt x="19737" y="7241"/>
                    <a:pt x="19960" y="7364"/>
                    <a:pt x="20210" y="7364"/>
                  </a:cubicBezTo>
                  <a:cubicBezTo>
                    <a:pt x="20655" y="7364"/>
                    <a:pt x="20794" y="7118"/>
                    <a:pt x="20794" y="6594"/>
                  </a:cubicBezTo>
                  <a:lnTo>
                    <a:pt x="21600" y="401"/>
                  </a:lnTo>
                  <a:cubicBezTo>
                    <a:pt x="21600" y="0"/>
                    <a:pt x="21239" y="0"/>
                    <a:pt x="20655" y="0"/>
                  </a:cubicBezTo>
                  <a:lnTo>
                    <a:pt x="2919" y="0"/>
                  </a:lnTo>
                  <a:cubicBezTo>
                    <a:pt x="2224" y="0"/>
                    <a:pt x="2224" y="0"/>
                    <a:pt x="1974" y="647"/>
                  </a:cubicBezTo>
                  <a:lnTo>
                    <a:pt x="111" y="6348"/>
                  </a:lnTo>
                  <a:cubicBezTo>
                    <a:pt x="111" y="6471"/>
                    <a:pt x="0" y="6717"/>
                    <a:pt x="0" y="6871"/>
                  </a:cubicBezTo>
                  <a:cubicBezTo>
                    <a:pt x="0" y="6995"/>
                    <a:pt x="0" y="7364"/>
                    <a:pt x="473" y="7364"/>
                  </a:cubicBezTo>
                  <a:cubicBezTo>
                    <a:pt x="806" y="7364"/>
                    <a:pt x="945" y="7241"/>
                    <a:pt x="1056" y="6594"/>
                  </a:cubicBezTo>
                  <a:cubicBezTo>
                    <a:pt x="2808" y="1417"/>
                    <a:pt x="3725" y="1171"/>
                    <a:pt x="8062" y="1171"/>
                  </a:cubicBezTo>
                  <a:lnTo>
                    <a:pt x="9341" y="1171"/>
                  </a:lnTo>
                  <a:cubicBezTo>
                    <a:pt x="10147" y="1171"/>
                    <a:pt x="10286" y="1171"/>
                    <a:pt x="10286" y="1417"/>
                  </a:cubicBezTo>
                  <a:cubicBezTo>
                    <a:pt x="10286" y="1541"/>
                    <a:pt x="10286" y="1695"/>
                    <a:pt x="10147" y="2188"/>
                  </a:cubicBezTo>
                  <a:lnTo>
                    <a:pt x="6310" y="19012"/>
                  </a:lnTo>
                  <a:cubicBezTo>
                    <a:pt x="6060" y="20183"/>
                    <a:pt x="5949" y="20460"/>
                    <a:pt x="2919" y="20460"/>
                  </a:cubicBezTo>
                  <a:cubicBezTo>
                    <a:pt x="1863" y="20460"/>
                    <a:pt x="1640" y="20460"/>
                    <a:pt x="1640" y="21230"/>
                  </a:cubicBezTo>
                  <a:cubicBezTo>
                    <a:pt x="1640" y="21353"/>
                    <a:pt x="1640" y="21600"/>
                    <a:pt x="2113" y="21600"/>
                  </a:cubicBezTo>
                  <a:cubicBezTo>
                    <a:pt x="2919" y="21600"/>
                    <a:pt x="3725" y="21600"/>
                    <a:pt x="4559" y="21600"/>
                  </a:cubicBezTo>
                  <a:cubicBezTo>
                    <a:pt x="5365" y="21600"/>
                    <a:pt x="6310" y="21477"/>
                    <a:pt x="7117" y="21477"/>
                  </a:cubicBezTo>
                  <a:cubicBezTo>
                    <a:pt x="7812" y="21477"/>
                    <a:pt x="8868" y="21477"/>
                    <a:pt x="9702" y="21600"/>
                  </a:cubicBezTo>
                  <a:cubicBezTo>
                    <a:pt x="10508" y="21600"/>
                    <a:pt x="11314" y="21600"/>
                    <a:pt x="12148" y="21600"/>
                  </a:cubicBezTo>
                  <a:cubicBezTo>
                    <a:pt x="12371" y="21600"/>
                    <a:pt x="12732" y="21600"/>
                    <a:pt x="12732" y="20953"/>
                  </a:cubicBezTo>
                  <a:cubicBezTo>
                    <a:pt x="12732" y="20460"/>
                    <a:pt x="12482" y="20460"/>
                    <a:pt x="11564" y="20460"/>
                  </a:cubicBezTo>
                  <a:cubicBezTo>
                    <a:pt x="10981" y="20460"/>
                    <a:pt x="10508" y="20460"/>
                    <a:pt x="9924" y="20460"/>
                  </a:cubicBezTo>
                  <a:cubicBezTo>
                    <a:pt x="8868" y="20306"/>
                    <a:pt x="8868" y="20183"/>
                    <a:pt x="8868" y="19813"/>
                  </a:cubicBezTo>
                  <a:cubicBezTo>
                    <a:pt x="8868" y="19536"/>
                    <a:pt x="8868" y="19536"/>
                    <a:pt x="8979" y="19166"/>
                  </a:cubicBezTo>
                  <a:lnTo>
                    <a:pt x="12843" y="234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931" name="Brodsky,Hwang,Schmidt;…"/>
          <p:cNvSpPr txBox="1"/>
          <p:nvPr/>
        </p:nvSpPr>
        <p:spPr>
          <a:xfrm>
            <a:off x="9063037" y="3276600"/>
            <a:ext cx="2826715" cy="198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Brodsky,Hwang,Schmidt;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Belitsky,Ji,Yuan;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Collins;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Boer,Mulders,Pijlman;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Kang, Qiu;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Kovchegov, Sievert;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200">
                <a:solidFill>
                  <a:srgbClr val="0000FF"/>
                </a:solidFill>
              </a:defRPr>
            </a:pPr>
            <a:r>
              <a:t>etc</a:t>
            </a:r>
          </a:p>
        </p:txBody>
      </p:sp>
      <p:pic>
        <p:nvPicPr>
          <p:cNvPr id="9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20" y="2915294"/>
            <a:ext cx="6059987" cy="24339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34520D-3EEA-E44D-8935-E95E4BB2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05" y="6173190"/>
            <a:ext cx="46990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9475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64" name="Process dependence of 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Process dependence of Sivers function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965" name="First experimental hint on the sign change: AN in W and Z production…"/>
          <p:cNvSpPr txBox="1"/>
          <p:nvPr/>
        </p:nvSpPr>
        <p:spPr>
          <a:xfrm>
            <a:off x="794990" y="1346527"/>
            <a:ext cx="10176971" cy="7960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 </a:t>
            </a:r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First experimental hint on the sign change: A</a:t>
            </a:r>
            <a:r>
              <a:rPr baseline="-33000" dirty="0"/>
              <a:t>N</a:t>
            </a:r>
            <a:r>
              <a:rPr dirty="0"/>
              <a:t> in W and Z production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lang="en-US"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lang="en-US" dirty="0"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rPr dirty="0"/>
              <a:t>No 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 dirty="0"/>
          </a:p>
        </p:txBody>
      </p:sp>
      <p:grpSp>
        <p:nvGrpSpPr>
          <p:cNvPr id="974" name="Group"/>
          <p:cNvGrpSpPr/>
          <p:nvPr/>
        </p:nvGrpSpPr>
        <p:grpSpPr>
          <a:xfrm>
            <a:off x="10006012" y="2787650"/>
            <a:ext cx="2598379" cy="504467"/>
            <a:chOff x="0" y="0"/>
            <a:chExt cx="2598377" cy="504466"/>
          </a:xfrm>
        </p:grpSpPr>
        <p:sp>
          <p:nvSpPr>
            <p:cNvPr id="966" name="Shape"/>
            <p:cNvSpPr/>
            <p:nvPr/>
          </p:nvSpPr>
          <p:spPr>
            <a:xfrm>
              <a:off x="14287" y="6349"/>
              <a:ext cx="2584091" cy="49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4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7" name="Shape"/>
            <p:cNvSpPr/>
            <p:nvPr/>
          </p:nvSpPr>
          <p:spPr>
            <a:xfrm>
              <a:off x="0" y="214312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8" name="Shape"/>
            <p:cNvSpPr/>
            <p:nvPr/>
          </p:nvSpPr>
          <p:spPr>
            <a:xfrm>
              <a:off x="252412" y="6349"/>
              <a:ext cx="164746" cy="28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1" y="3563"/>
                  </a:moveTo>
                  <a:cubicBezTo>
                    <a:pt x="15409" y="6524"/>
                    <a:pt x="20762" y="7017"/>
                    <a:pt x="20948" y="7017"/>
                  </a:cubicBezTo>
                  <a:cubicBezTo>
                    <a:pt x="21600" y="7017"/>
                    <a:pt x="21600" y="6716"/>
                    <a:pt x="21600" y="6414"/>
                  </a:cubicBezTo>
                  <a:cubicBezTo>
                    <a:pt x="21600" y="6222"/>
                    <a:pt x="21600" y="5921"/>
                    <a:pt x="20948" y="5811"/>
                  </a:cubicBezTo>
                  <a:cubicBezTo>
                    <a:pt x="19272" y="5619"/>
                    <a:pt x="13593" y="4742"/>
                    <a:pt x="11405" y="493"/>
                  </a:cubicBezTo>
                  <a:cubicBezTo>
                    <a:pt x="11219" y="110"/>
                    <a:pt x="11219" y="0"/>
                    <a:pt x="10707" y="0"/>
                  </a:cubicBezTo>
                  <a:cubicBezTo>
                    <a:pt x="10381" y="0"/>
                    <a:pt x="10241" y="110"/>
                    <a:pt x="10241" y="302"/>
                  </a:cubicBezTo>
                  <a:cubicBezTo>
                    <a:pt x="9729" y="1288"/>
                    <a:pt x="8053" y="4632"/>
                    <a:pt x="1024" y="5811"/>
                  </a:cubicBezTo>
                  <a:cubicBezTo>
                    <a:pt x="186" y="5921"/>
                    <a:pt x="0" y="5921"/>
                    <a:pt x="0" y="6414"/>
                  </a:cubicBezTo>
                  <a:cubicBezTo>
                    <a:pt x="0" y="6716"/>
                    <a:pt x="0" y="7017"/>
                    <a:pt x="652" y="7017"/>
                  </a:cubicBezTo>
                  <a:cubicBezTo>
                    <a:pt x="838" y="7017"/>
                    <a:pt x="6191" y="6524"/>
                    <a:pt x="9729" y="3563"/>
                  </a:cubicBezTo>
                  <a:lnTo>
                    <a:pt x="9729" y="20723"/>
                  </a:lnTo>
                  <a:cubicBezTo>
                    <a:pt x="9729" y="21107"/>
                    <a:pt x="9729" y="21600"/>
                    <a:pt x="10707" y="21600"/>
                  </a:cubicBezTo>
                  <a:cubicBezTo>
                    <a:pt x="11731" y="21600"/>
                    <a:pt x="11731" y="21107"/>
                    <a:pt x="11731" y="20723"/>
                  </a:cubicBezTo>
                  <a:lnTo>
                    <a:pt x="11731" y="35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9" name="Shape"/>
            <p:cNvSpPr/>
            <p:nvPr/>
          </p:nvSpPr>
          <p:spPr>
            <a:xfrm>
              <a:off x="436562" y="214312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0" name="Shape"/>
            <p:cNvSpPr/>
            <p:nvPr/>
          </p:nvSpPr>
          <p:spPr>
            <a:xfrm>
              <a:off x="831850" y="184149"/>
              <a:ext cx="404454" cy="23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4" y="11616"/>
                  </a:moveTo>
                  <a:cubicBezTo>
                    <a:pt x="17594" y="13378"/>
                    <a:pt x="16981" y="15140"/>
                    <a:pt x="16770" y="15629"/>
                  </a:cubicBezTo>
                  <a:cubicBezTo>
                    <a:pt x="15659" y="18566"/>
                    <a:pt x="15448" y="21143"/>
                    <a:pt x="15448" y="21143"/>
                  </a:cubicBezTo>
                  <a:cubicBezTo>
                    <a:pt x="15448" y="21600"/>
                    <a:pt x="15735" y="21600"/>
                    <a:pt x="15946" y="21600"/>
                  </a:cubicBezTo>
                  <a:cubicBezTo>
                    <a:pt x="16349" y="21600"/>
                    <a:pt x="16425" y="21600"/>
                    <a:pt x="16483" y="20784"/>
                  </a:cubicBezTo>
                  <a:cubicBezTo>
                    <a:pt x="17039" y="16804"/>
                    <a:pt x="18495" y="13280"/>
                    <a:pt x="21255" y="11387"/>
                  </a:cubicBezTo>
                  <a:cubicBezTo>
                    <a:pt x="21523" y="11159"/>
                    <a:pt x="21600" y="11159"/>
                    <a:pt x="21600" y="10800"/>
                  </a:cubicBezTo>
                  <a:cubicBezTo>
                    <a:pt x="21600" y="10572"/>
                    <a:pt x="21466" y="10441"/>
                    <a:pt x="21389" y="10343"/>
                  </a:cubicBezTo>
                  <a:cubicBezTo>
                    <a:pt x="20354" y="9625"/>
                    <a:pt x="17383" y="7635"/>
                    <a:pt x="16483" y="587"/>
                  </a:cubicBezTo>
                  <a:cubicBezTo>
                    <a:pt x="16425" y="131"/>
                    <a:pt x="16349" y="0"/>
                    <a:pt x="15946" y="0"/>
                  </a:cubicBezTo>
                  <a:cubicBezTo>
                    <a:pt x="15735" y="0"/>
                    <a:pt x="15448" y="0"/>
                    <a:pt x="15448" y="457"/>
                  </a:cubicBezTo>
                  <a:cubicBezTo>
                    <a:pt x="15448" y="587"/>
                    <a:pt x="15659" y="3165"/>
                    <a:pt x="16694" y="6004"/>
                  </a:cubicBezTo>
                  <a:cubicBezTo>
                    <a:pt x="17173" y="7178"/>
                    <a:pt x="17939" y="8679"/>
                    <a:pt x="18974" y="9984"/>
                  </a:cubicBezTo>
                  <a:lnTo>
                    <a:pt x="901" y="9984"/>
                  </a:lnTo>
                  <a:cubicBezTo>
                    <a:pt x="422" y="9984"/>
                    <a:pt x="0" y="9984"/>
                    <a:pt x="0" y="10800"/>
                  </a:cubicBezTo>
                  <a:cubicBezTo>
                    <a:pt x="0" y="11616"/>
                    <a:pt x="422" y="11616"/>
                    <a:pt x="901" y="11616"/>
                  </a:cubicBezTo>
                  <a:lnTo>
                    <a:pt x="18974" y="1161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1" name="Shape"/>
            <p:cNvSpPr/>
            <p:nvPr/>
          </p:nvSpPr>
          <p:spPr>
            <a:xfrm>
              <a:off x="1412875" y="104774"/>
              <a:ext cx="452079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4" y="3568"/>
                  </a:moveTo>
                  <a:cubicBezTo>
                    <a:pt x="19320" y="2170"/>
                    <a:pt x="19817" y="1133"/>
                    <a:pt x="21171" y="964"/>
                  </a:cubicBezTo>
                  <a:cubicBezTo>
                    <a:pt x="21360" y="964"/>
                    <a:pt x="21600" y="964"/>
                    <a:pt x="21600" y="337"/>
                  </a:cubicBezTo>
                  <a:cubicBezTo>
                    <a:pt x="21600" y="169"/>
                    <a:pt x="21531" y="0"/>
                    <a:pt x="21360" y="0"/>
                  </a:cubicBezTo>
                  <a:cubicBezTo>
                    <a:pt x="20794" y="0"/>
                    <a:pt x="20177" y="96"/>
                    <a:pt x="19680" y="96"/>
                  </a:cubicBezTo>
                  <a:cubicBezTo>
                    <a:pt x="18943" y="96"/>
                    <a:pt x="18137" y="0"/>
                    <a:pt x="17400" y="0"/>
                  </a:cubicBezTo>
                  <a:cubicBezTo>
                    <a:pt x="17280" y="0"/>
                    <a:pt x="16971" y="0"/>
                    <a:pt x="16971" y="603"/>
                  </a:cubicBezTo>
                  <a:cubicBezTo>
                    <a:pt x="16971" y="964"/>
                    <a:pt x="17160" y="964"/>
                    <a:pt x="17349" y="964"/>
                  </a:cubicBezTo>
                  <a:cubicBezTo>
                    <a:pt x="17829" y="964"/>
                    <a:pt x="18583" y="1205"/>
                    <a:pt x="18583" y="2170"/>
                  </a:cubicBezTo>
                  <a:cubicBezTo>
                    <a:pt x="18583" y="2507"/>
                    <a:pt x="18514" y="2700"/>
                    <a:pt x="18326" y="3134"/>
                  </a:cubicBezTo>
                  <a:lnTo>
                    <a:pt x="12463" y="17622"/>
                  </a:lnTo>
                  <a:lnTo>
                    <a:pt x="11657" y="2435"/>
                  </a:lnTo>
                  <a:cubicBezTo>
                    <a:pt x="11606" y="1736"/>
                    <a:pt x="11606" y="964"/>
                    <a:pt x="13149" y="964"/>
                  </a:cubicBezTo>
                  <a:cubicBezTo>
                    <a:pt x="13509" y="964"/>
                    <a:pt x="13766" y="964"/>
                    <a:pt x="13766" y="337"/>
                  </a:cubicBezTo>
                  <a:cubicBezTo>
                    <a:pt x="13766" y="0"/>
                    <a:pt x="13509" y="0"/>
                    <a:pt x="13389" y="0"/>
                  </a:cubicBezTo>
                  <a:cubicBezTo>
                    <a:pt x="12531" y="0"/>
                    <a:pt x="11657" y="96"/>
                    <a:pt x="10731" y="96"/>
                  </a:cubicBezTo>
                  <a:cubicBezTo>
                    <a:pt x="10251" y="96"/>
                    <a:pt x="9017" y="0"/>
                    <a:pt x="8451" y="0"/>
                  </a:cubicBezTo>
                  <a:cubicBezTo>
                    <a:pt x="8331" y="0"/>
                    <a:pt x="8091" y="0"/>
                    <a:pt x="8091" y="603"/>
                  </a:cubicBezTo>
                  <a:cubicBezTo>
                    <a:pt x="8091" y="964"/>
                    <a:pt x="8263" y="964"/>
                    <a:pt x="8571" y="964"/>
                  </a:cubicBezTo>
                  <a:cubicBezTo>
                    <a:pt x="9566" y="964"/>
                    <a:pt x="9686" y="1133"/>
                    <a:pt x="9754" y="1736"/>
                  </a:cubicBezTo>
                  <a:lnTo>
                    <a:pt x="9874" y="4074"/>
                  </a:lnTo>
                  <a:lnTo>
                    <a:pt x="4389" y="17622"/>
                  </a:lnTo>
                  <a:lnTo>
                    <a:pt x="3514" y="2073"/>
                  </a:lnTo>
                  <a:cubicBezTo>
                    <a:pt x="3514" y="1639"/>
                    <a:pt x="3514" y="964"/>
                    <a:pt x="5177" y="964"/>
                  </a:cubicBezTo>
                  <a:cubicBezTo>
                    <a:pt x="5434" y="964"/>
                    <a:pt x="5674" y="964"/>
                    <a:pt x="5674" y="337"/>
                  </a:cubicBezTo>
                  <a:cubicBezTo>
                    <a:pt x="5674" y="0"/>
                    <a:pt x="5366" y="0"/>
                    <a:pt x="5366" y="0"/>
                  </a:cubicBezTo>
                  <a:cubicBezTo>
                    <a:pt x="4509" y="0"/>
                    <a:pt x="3583" y="96"/>
                    <a:pt x="2657" y="96"/>
                  </a:cubicBezTo>
                  <a:cubicBezTo>
                    <a:pt x="1920" y="96"/>
                    <a:pt x="1114" y="0"/>
                    <a:pt x="377" y="0"/>
                  </a:cubicBezTo>
                  <a:cubicBezTo>
                    <a:pt x="309" y="0"/>
                    <a:pt x="0" y="0"/>
                    <a:pt x="0" y="603"/>
                  </a:cubicBezTo>
                  <a:cubicBezTo>
                    <a:pt x="0" y="964"/>
                    <a:pt x="189" y="964"/>
                    <a:pt x="549" y="964"/>
                  </a:cubicBezTo>
                  <a:cubicBezTo>
                    <a:pt x="1611" y="964"/>
                    <a:pt x="1663" y="1205"/>
                    <a:pt x="1663" y="2073"/>
                  </a:cubicBezTo>
                  <a:lnTo>
                    <a:pt x="2657" y="20829"/>
                  </a:lnTo>
                  <a:cubicBezTo>
                    <a:pt x="2709" y="21359"/>
                    <a:pt x="2709" y="21600"/>
                    <a:pt x="3017" y="21600"/>
                  </a:cubicBezTo>
                  <a:cubicBezTo>
                    <a:pt x="3274" y="21600"/>
                    <a:pt x="3326" y="21431"/>
                    <a:pt x="3514" y="20925"/>
                  </a:cubicBezTo>
                  <a:lnTo>
                    <a:pt x="9943" y="5304"/>
                  </a:lnTo>
                  <a:lnTo>
                    <a:pt x="10731" y="20829"/>
                  </a:lnTo>
                  <a:cubicBezTo>
                    <a:pt x="10800" y="21431"/>
                    <a:pt x="10869" y="21600"/>
                    <a:pt x="11109" y="21600"/>
                  </a:cubicBezTo>
                  <a:cubicBezTo>
                    <a:pt x="11349" y="21600"/>
                    <a:pt x="11486" y="21262"/>
                    <a:pt x="11606" y="20997"/>
                  </a:cubicBezTo>
                  <a:lnTo>
                    <a:pt x="18754" y="356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2" name="Shape"/>
            <p:cNvSpPr/>
            <p:nvPr/>
          </p:nvSpPr>
          <p:spPr>
            <a:xfrm>
              <a:off x="1905000" y="0"/>
              <a:ext cx="236180" cy="234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1509"/>
                  </a:moveTo>
                  <a:lnTo>
                    <a:pt x="20420" y="11509"/>
                  </a:lnTo>
                  <a:cubicBezTo>
                    <a:pt x="20879" y="11509"/>
                    <a:pt x="21600" y="11509"/>
                    <a:pt x="21600" y="10816"/>
                  </a:cubicBezTo>
                  <a:cubicBezTo>
                    <a:pt x="21600" y="10091"/>
                    <a:pt x="20879" y="10091"/>
                    <a:pt x="20420" y="10091"/>
                  </a:cubicBezTo>
                  <a:lnTo>
                    <a:pt x="11439" y="10091"/>
                  </a:lnTo>
                  <a:lnTo>
                    <a:pt x="11439" y="1319"/>
                  </a:lnTo>
                  <a:cubicBezTo>
                    <a:pt x="11439" y="725"/>
                    <a:pt x="11439" y="0"/>
                    <a:pt x="10751" y="0"/>
                  </a:cubicBezTo>
                  <a:cubicBezTo>
                    <a:pt x="10030" y="0"/>
                    <a:pt x="10030" y="725"/>
                    <a:pt x="10030" y="1055"/>
                  </a:cubicBezTo>
                  <a:lnTo>
                    <a:pt x="10030" y="10091"/>
                  </a:lnTo>
                  <a:lnTo>
                    <a:pt x="1180" y="10091"/>
                  </a:lnTo>
                  <a:cubicBezTo>
                    <a:pt x="721" y="10091"/>
                    <a:pt x="0" y="10091"/>
                    <a:pt x="0" y="10816"/>
                  </a:cubicBezTo>
                  <a:cubicBezTo>
                    <a:pt x="0" y="11509"/>
                    <a:pt x="721" y="11509"/>
                    <a:pt x="1180" y="11509"/>
                  </a:cubicBezTo>
                  <a:lnTo>
                    <a:pt x="10030" y="11509"/>
                  </a:lnTo>
                  <a:lnTo>
                    <a:pt x="10030" y="20182"/>
                  </a:lnTo>
                  <a:lnTo>
                    <a:pt x="1180" y="20182"/>
                  </a:lnTo>
                  <a:cubicBezTo>
                    <a:pt x="721" y="20182"/>
                    <a:pt x="0" y="20182"/>
                    <a:pt x="0" y="2090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907"/>
                  </a:cubicBezTo>
                  <a:cubicBezTo>
                    <a:pt x="21600" y="20182"/>
                    <a:pt x="20879" y="20182"/>
                    <a:pt x="20420" y="20182"/>
                  </a:cubicBezTo>
                  <a:lnTo>
                    <a:pt x="11439" y="20182"/>
                  </a:lnTo>
                  <a:lnTo>
                    <a:pt x="11439" y="115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3" name="Shape"/>
            <p:cNvSpPr/>
            <p:nvPr/>
          </p:nvSpPr>
          <p:spPr>
            <a:xfrm>
              <a:off x="2200275" y="104775"/>
              <a:ext cx="375879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6" y="8610"/>
                  </a:moveTo>
                  <a:lnTo>
                    <a:pt x="9790" y="2339"/>
                  </a:lnTo>
                  <a:cubicBezTo>
                    <a:pt x="9728" y="2065"/>
                    <a:pt x="9646" y="1966"/>
                    <a:pt x="9646" y="1891"/>
                  </a:cubicBezTo>
                  <a:cubicBezTo>
                    <a:pt x="9646" y="1692"/>
                    <a:pt x="10099" y="1070"/>
                    <a:pt x="11212" y="995"/>
                  </a:cubicBezTo>
                  <a:cubicBezTo>
                    <a:pt x="11418" y="995"/>
                    <a:pt x="11727" y="896"/>
                    <a:pt x="11727" y="348"/>
                  </a:cubicBezTo>
                  <a:cubicBezTo>
                    <a:pt x="11727" y="0"/>
                    <a:pt x="11418" y="0"/>
                    <a:pt x="11356" y="0"/>
                  </a:cubicBezTo>
                  <a:cubicBezTo>
                    <a:pt x="10244" y="0"/>
                    <a:pt x="9131" y="100"/>
                    <a:pt x="8018" y="100"/>
                  </a:cubicBezTo>
                  <a:cubicBezTo>
                    <a:pt x="7337" y="100"/>
                    <a:pt x="5792" y="0"/>
                    <a:pt x="5111" y="0"/>
                  </a:cubicBezTo>
                  <a:cubicBezTo>
                    <a:pt x="4967" y="0"/>
                    <a:pt x="4596" y="0"/>
                    <a:pt x="4596" y="622"/>
                  </a:cubicBezTo>
                  <a:cubicBezTo>
                    <a:pt x="4596" y="995"/>
                    <a:pt x="4905" y="995"/>
                    <a:pt x="5276" y="995"/>
                  </a:cubicBezTo>
                  <a:cubicBezTo>
                    <a:pt x="6822" y="995"/>
                    <a:pt x="6966" y="1244"/>
                    <a:pt x="7193" y="1966"/>
                  </a:cubicBezTo>
                  <a:lnTo>
                    <a:pt x="10305" y="10850"/>
                  </a:lnTo>
                  <a:lnTo>
                    <a:pt x="4740" y="18017"/>
                  </a:lnTo>
                  <a:lnTo>
                    <a:pt x="4452" y="18365"/>
                  </a:lnTo>
                  <a:cubicBezTo>
                    <a:pt x="3112" y="19982"/>
                    <a:pt x="1937" y="20505"/>
                    <a:pt x="598" y="20605"/>
                  </a:cubicBezTo>
                  <a:cubicBezTo>
                    <a:pt x="227" y="20605"/>
                    <a:pt x="0" y="20605"/>
                    <a:pt x="0" y="21227"/>
                  </a:cubicBezTo>
                  <a:cubicBezTo>
                    <a:pt x="0" y="21326"/>
                    <a:pt x="0" y="21600"/>
                    <a:pt x="371" y="21600"/>
                  </a:cubicBezTo>
                  <a:cubicBezTo>
                    <a:pt x="1113" y="21600"/>
                    <a:pt x="1999" y="21500"/>
                    <a:pt x="2824" y="21500"/>
                  </a:cubicBezTo>
                  <a:cubicBezTo>
                    <a:pt x="3792" y="21500"/>
                    <a:pt x="4823" y="21600"/>
                    <a:pt x="5709" y="21600"/>
                  </a:cubicBezTo>
                  <a:cubicBezTo>
                    <a:pt x="5853" y="21600"/>
                    <a:pt x="6224" y="21600"/>
                    <a:pt x="6224" y="20953"/>
                  </a:cubicBezTo>
                  <a:cubicBezTo>
                    <a:pt x="6224" y="20605"/>
                    <a:pt x="5936" y="20605"/>
                    <a:pt x="5853" y="20605"/>
                  </a:cubicBezTo>
                  <a:cubicBezTo>
                    <a:pt x="5647" y="20605"/>
                    <a:pt x="4823" y="20505"/>
                    <a:pt x="4823" y="19609"/>
                  </a:cubicBezTo>
                  <a:cubicBezTo>
                    <a:pt x="4823" y="19161"/>
                    <a:pt x="5276" y="18639"/>
                    <a:pt x="5565" y="18191"/>
                  </a:cubicBezTo>
                  <a:lnTo>
                    <a:pt x="8244" y="14782"/>
                  </a:lnTo>
                  <a:lnTo>
                    <a:pt x="10532" y="11746"/>
                  </a:lnTo>
                  <a:lnTo>
                    <a:pt x="13211" y="19261"/>
                  </a:lnTo>
                  <a:cubicBezTo>
                    <a:pt x="13356" y="19609"/>
                    <a:pt x="13356" y="19609"/>
                    <a:pt x="13356" y="19709"/>
                  </a:cubicBezTo>
                  <a:cubicBezTo>
                    <a:pt x="13356" y="19982"/>
                    <a:pt x="12840" y="20505"/>
                    <a:pt x="11789" y="20605"/>
                  </a:cubicBezTo>
                  <a:cubicBezTo>
                    <a:pt x="11583" y="20605"/>
                    <a:pt x="11274" y="20704"/>
                    <a:pt x="11274" y="21227"/>
                  </a:cubicBezTo>
                  <a:cubicBezTo>
                    <a:pt x="11274" y="21600"/>
                    <a:pt x="11583" y="21600"/>
                    <a:pt x="11727" y="21600"/>
                  </a:cubicBezTo>
                  <a:cubicBezTo>
                    <a:pt x="12469" y="21600"/>
                    <a:pt x="14242" y="21500"/>
                    <a:pt x="14984" y="21500"/>
                  </a:cubicBezTo>
                  <a:cubicBezTo>
                    <a:pt x="15664" y="21500"/>
                    <a:pt x="17210" y="21600"/>
                    <a:pt x="17890" y="21600"/>
                  </a:cubicBezTo>
                  <a:cubicBezTo>
                    <a:pt x="18096" y="21600"/>
                    <a:pt x="18405" y="21600"/>
                    <a:pt x="18405" y="20953"/>
                  </a:cubicBezTo>
                  <a:cubicBezTo>
                    <a:pt x="18405" y="20605"/>
                    <a:pt x="18096" y="20605"/>
                    <a:pt x="17952" y="20605"/>
                  </a:cubicBezTo>
                  <a:cubicBezTo>
                    <a:pt x="16179" y="20605"/>
                    <a:pt x="16097" y="20505"/>
                    <a:pt x="15664" y="19261"/>
                  </a:cubicBezTo>
                  <a:cubicBezTo>
                    <a:pt x="14695" y="16300"/>
                    <a:pt x="12902" y="11372"/>
                    <a:pt x="12325" y="9506"/>
                  </a:cubicBezTo>
                  <a:cubicBezTo>
                    <a:pt x="14098" y="7266"/>
                    <a:pt x="16839" y="3484"/>
                    <a:pt x="17663" y="2588"/>
                  </a:cubicBezTo>
                  <a:cubicBezTo>
                    <a:pt x="18405" y="1792"/>
                    <a:pt x="19436" y="1070"/>
                    <a:pt x="21002" y="995"/>
                  </a:cubicBezTo>
                  <a:cubicBezTo>
                    <a:pt x="21291" y="995"/>
                    <a:pt x="21600" y="995"/>
                    <a:pt x="21600" y="348"/>
                  </a:cubicBezTo>
                  <a:cubicBezTo>
                    <a:pt x="21600" y="348"/>
                    <a:pt x="21600" y="0"/>
                    <a:pt x="21229" y="0"/>
                  </a:cubicBezTo>
                  <a:cubicBezTo>
                    <a:pt x="20405" y="0"/>
                    <a:pt x="19580" y="100"/>
                    <a:pt x="18776" y="100"/>
                  </a:cubicBezTo>
                  <a:cubicBezTo>
                    <a:pt x="17808" y="100"/>
                    <a:pt x="16777" y="0"/>
                    <a:pt x="15870" y="0"/>
                  </a:cubicBezTo>
                  <a:cubicBezTo>
                    <a:pt x="15726" y="0"/>
                    <a:pt x="15355" y="0"/>
                    <a:pt x="15355" y="622"/>
                  </a:cubicBezTo>
                  <a:cubicBezTo>
                    <a:pt x="15355" y="896"/>
                    <a:pt x="15499" y="995"/>
                    <a:pt x="15664" y="995"/>
                  </a:cubicBezTo>
                  <a:cubicBezTo>
                    <a:pt x="15870" y="995"/>
                    <a:pt x="16695" y="1070"/>
                    <a:pt x="16695" y="1966"/>
                  </a:cubicBezTo>
                  <a:cubicBezTo>
                    <a:pt x="16695" y="2414"/>
                    <a:pt x="16406" y="2787"/>
                    <a:pt x="16241" y="3135"/>
                  </a:cubicBezTo>
                  <a:lnTo>
                    <a:pt x="12016" y="861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983" name="Group"/>
          <p:cNvGrpSpPr/>
          <p:nvPr/>
        </p:nvGrpSpPr>
        <p:grpSpPr>
          <a:xfrm>
            <a:off x="10006012" y="3328987"/>
            <a:ext cx="2345966" cy="498118"/>
            <a:chOff x="0" y="0"/>
            <a:chExt cx="2345965" cy="498116"/>
          </a:xfrm>
        </p:grpSpPr>
        <p:sp>
          <p:nvSpPr>
            <p:cNvPr id="975" name="Shape"/>
            <p:cNvSpPr/>
            <p:nvPr/>
          </p:nvSpPr>
          <p:spPr>
            <a:xfrm>
              <a:off x="14287" y="0"/>
              <a:ext cx="2331679" cy="496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6" name="Shape"/>
            <p:cNvSpPr/>
            <p:nvPr/>
          </p:nvSpPr>
          <p:spPr>
            <a:xfrm>
              <a:off x="0" y="207962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120"/>
                  </a:moveTo>
                  <a:cubicBezTo>
                    <a:pt x="2806" y="20267"/>
                    <a:pt x="2806" y="20560"/>
                    <a:pt x="946" y="20560"/>
                  </a:cubicBezTo>
                  <a:cubicBezTo>
                    <a:pt x="457" y="20560"/>
                    <a:pt x="0" y="20560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60"/>
                    <a:pt x="8451" y="20560"/>
                    <a:pt x="7863" y="20560"/>
                  </a:cubicBezTo>
                  <a:cubicBezTo>
                    <a:pt x="5743" y="20560"/>
                    <a:pt x="5743" y="20267"/>
                    <a:pt x="5743" y="19973"/>
                  </a:cubicBezTo>
                  <a:cubicBezTo>
                    <a:pt x="5743" y="19600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120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40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7" name="Shape"/>
            <p:cNvSpPr/>
            <p:nvPr/>
          </p:nvSpPr>
          <p:spPr>
            <a:xfrm>
              <a:off x="252412" y="0"/>
              <a:ext cx="164746" cy="282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31" y="3559"/>
                  </a:moveTo>
                  <a:cubicBezTo>
                    <a:pt x="15409" y="6516"/>
                    <a:pt x="20762" y="7008"/>
                    <a:pt x="20948" y="7008"/>
                  </a:cubicBezTo>
                  <a:cubicBezTo>
                    <a:pt x="21600" y="7008"/>
                    <a:pt x="21600" y="6707"/>
                    <a:pt x="21600" y="6406"/>
                  </a:cubicBezTo>
                  <a:cubicBezTo>
                    <a:pt x="21600" y="6214"/>
                    <a:pt x="21600" y="5913"/>
                    <a:pt x="20948" y="5804"/>
                  </a:cubicBezTo>
                  <a:cubicBezTo>
                    <a:pt x="19272" y="5612"/>
                    <a:pt x="13593" y="4736"/>
                    <a:pt x="11405" y="493"/>
                  </a:cubicBezTo>
                  <a:cubicBezTo>
                    <a:pt x="11219" y="110"/>
                    <a:pt x="11219" y="0"/>
                    <a:pt x="10707" y="0"/>
                  </a:cubicBezTo>
                  <a:cubicBezTo>
                    <a:pt x="10381" y="0"/>
                    <a:pt x="10241" y="110"/>
                    <a:pt x="10241" y="301"/>
                  </a:cubicBezTo>
                  <a:cubicBezTo>
                    <a:pt x="9729" y="1287"/>
                    <a:pt x="8053" y="4627"/>
                    <a:pt x="1024" y="5804"/>
                  </a:cubicBezTo>
                  <a:cubicBezTo>
                    <a:pt x="186" y="5913"/>
                    <a:pt x="0" y="5913"/>
                    <a:pt x="0" y="6406"/>
                  </a:cubicBezTo>
                  <a:cubicBezTo>
                    <a:pt x="0" y="6707"/>
                    <a:pt x="0" y="7008"/>
                    <a:pt x="652" y="7008"/>
                  </a:cubicBezTo>
                  <a:cubicBezTo>
                    <a:pt x="838" y="7008"/>
                    <a:pt x="6191" y="6516"/>
                    <a:pt x="9729" y="3559"/>
                  </a:cubicBezTo>
                  <a:lnTo>
                    <a:pt x="9729" y="20697"/>
                  </a:lnTo>
                  <a:cubicBezTo>
                    <a:pt x="9729" y="21107"/>
                    <a:pt x="9729" y="21600"/>
                    <a:pt x="10707" y="21600"/>
                  </a:cubicBezTo>
                  <a:cubicBezTo>
                    <a:pt x="11731" y="21600"/>
                    <a:pt x="11731" y="21107"/>
                    <a:pt x="11731" y="20697"/>
                  </a:cubicBezTo>
                  <a:lnTo>
                    <a:pt x="11731" y="355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8" name="Shape"/>
            <p:cNvSpPr/>
            <p:nvPr/>
          </p:nvSpPr>
          <p:spPr>
            <a:xfrm>
              <a:off x="436562" y="207962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120"/>
                  </a:moveTo>
                  <a:cubicBezTo>
                    <a:pt x="2806" y="20267"/>
                    <a:pt x="2806" y="20560"/>
                    <a:pt x="946" y="20560"/>
                  </a:cubicBezTo>
                  <a:cubicBezTo>
                    <a:pt x="457" y="20560"/>
                    <a:pt x="0" y="20560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60"/>
                    <a:pt x="8451" y="20560"/>
                    <a:pt x="7863" y="20560"/>
                  </a:cubicBezTo>
                  <a:cubicBezTo>
                    <a:pt x="5743" y="20560"/>
                    <a:pt x="5743" y="20267"/>
                    <a:pt x="5743" y="19973"/>
                  </a:cubicBezTo>
                  <a:cubicBezTo>
                    <a:pt x="5743" y="19600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120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40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9" name="Shape"/>
            <p:cNvSpPr/>
            <p:nvPr/>
          </p:nvSpPr>
          <p:spPr>
            <a:xfrm>
              <a:off x="831850" y="176212"/>
              <a:ext cx="404454" cy="237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74" y="11631"/>
                  </a:moveTo>
                  <a:cubicBezTo>
                    <a:pt x="17594" y="13390"/>
                    <a:pt x="16981" y="15149"/>
                    <a:pt x="16770" y="15605"/>
                  </a:cubicBezTo>
                  <a:cubicBezTo>
                    <a:pt x="15659" y="18538"/>
                    <a:pt x="15448" y="21111"/>
                    <a:pt x="15448" y="21111"/>
                  </a:cubicBezTo>
                  <a:cubicBezTo>
                    <a:pt x="15448" y="21600"/>
                    <a:pt x="15735" y="21600"/>
                    <a:pt x="15946" y="21600"/>
                  </a:cubicBezTo>
                  <a:cubicBezTo>
                    <a:pt x="16349" y="21600"/>
                    <a:pt x="16425" y="21600"/>
                    <a:pt x="16483" y="20753"/>
                  </a:cubicBezTo>
                  <a:cubicBezTo>
                    <a:pt x="17039" y="16778"/>
                    <a:pt x="18495" y="13260"/>
                    <a:pt x="21255" y="11370"/>
                  </a:cubicBezTo>
                  <a:cubicBezTo>
                    <a:pt x="21523" y="11142"/>
                    <a:pt x="21600" y="11142"/>
                    <a:pt x="21600" y="10784"/>
                  </a:cubicBezTo>
                  <a:cubicBezTo>
                    <a:pt x="21600" y="10556"/>
                    <a:pt x="21466" y="10425"/>
                    <a:pt x="21389" y="10328"/>
                  </a:cubicBezTo>
                  <a:cubicBezTo>
                    <a:pt x="20354" y="9611"/>
                    <a:pt x="17383" y="7624"/>
                    <a:pt x="16483" y="586"/>
                  </a:cubicBezTo>
                  <a:cubicBezTo>
                    <a:pt x="16425" y="130"/>
                    <a:pt x="16349" y="0"/>
                    <a:pt x="15946" y="0"/>
                  </a:cubicBezTo>
                  <a:cubicBezTo>
                    <a:pt x="15735" y="0"/>
                    <a:pt x="15448" y="0"/>
                    <a:pt x="15448" y="456"/>
                  </a:cubicBezTo>
                  <a:cubicBezTo>
                    <a:pt x="15448" y="586"/>
                    <a:pt x="15659" y="3160"/>
                    <a:pt x="16694" y="5995"/>
                  </a:cubicBezTo>
                  <a:cubicBezTo>
                    <a:pt x="17173" y="7167"/>
                    <a:pt x="17939" y="8666"/>
                    <a:pt x="18974" y="9969"/>
                  </a:cubicBezTo>
                  <a:lnTo>
                    <a:pt x="901" y="9969"/>
                  </a:lnTo>
                  <a:cubicBezTo>
                    <a:pt x="422" y="9969"/>
                    <a:pt x="0" y="9969"/>
                    <a:pt x="0" y="10784"/>
                  </a:cubicBezTo>
                  <a:cubicBezTo>
                    <a:pt x="0" y="11631"/>
                    <a:pt x="422" y="11631"/>
                    <a:pt x="901" y="11631"/>
                  </a:cubicBezTo>
                  <a:lnTo>
                    <a:pt x="18974" y="1163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0" name="Shape"/>
            <p:cNvSpPr/>
            <p:nvPr/>
          </p:nvSpPr>
          <p:spPr>
            <a:xfrm>
              <a:off x="1414462" y="98425"/>
              <a:ext cx="302856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98" y="722"/>
                  </a:moveTo>
                  <a:cubicBezTo>
                    <a:pt x="21498" y="622"/>
                    <a:pt x="21600" y="448"/>
                    <a:pt x="21600" y="274"/>
                  </a:cubicBezTo>
                  <a:cubicBezTo>
                    <a:pt x="21600" y="0"/>
                    <a:pt x="21421" y="0"/>
                    <a:pt x="20783" y="0"/>
                  </a:cubicBezTo>
                  <a:lnTo>
                    <a:pt x="7072" y="0"/>
                  </a:lnTo>
                  <a:cubicBezTo>
                    <a:pt x="6255" y="0"/>
                    <a:pt x="6255" y="0"/>
                    <a:pt x="6077" y="622"/>
                  </a:cubicBezTo>
                  <a:lnTo>
                    <a:pt x="4315" y="6371"/>
                  </a:lnTo>
                  <a:cubicBezTo>
                    <a:pt x="4238" y="6445"/>
                    <a:pt x="4238" y="6719"/>
                    <a:pt x="4238" y="6818"/>
                  </a:cubicBezTo>
                  <a:cubicBezTo>
                    <a:pt x="4238" y="6818"/>
                    <a:pt x="4238" y="7067"/>
                    <a:pt x="4596" y="7067"/>
                  </a:cubicBezTo>
                  <a:cubicBezTo>
                    <a:pt x="4877" y="7067"/>
                    <a:pt x="4953" y="6893"/>
                    <a:pt x="4953" y="6818"/>
                  </a:cubicBezTo>
                  <a:cubicBezTo>
                    <a:pt x="6255" y="3036"/>
                    <a:pt x="7915" y="995"/>
                    <a:pt x="12970" y="995"/>
                  </a:cubicBezTo>
                  <a:lnTo>
                    <a:pt x="18281" y="995"/>
                  </a:lnTo>
                  <a:lnTo>
                    <a:pt x="102" y="20779"/>
                  </a:lnTo>
                  <a:cubicBezTo>
                    <a:pt x="102" y="20779"/>
                    <a:pt x="0" y="21227"/>
                    <a:pt x="0" y="21326"/>
                  </a:cubicBezTo>
                  <a:cubicBezTo>
                    <a:pt x="0" y="21600"/>
                    <a:pt x="179" y="21600"/>
                    <a:pt x="817" y="21600"/>
                  </a:cubicBezTo>
                  <a:lnTo>
                    <a:pt x="14885" y="21600"/>
                  </a:lnTo>
                  <a:cubicBezTo>
                    <a:pt x="15728" y="21600"/>
                    <a:pt x="15728" y="21600"/>
                    <a:pt x="15906" y="20978"/>
                  </a:cubicBezTo>
                  <a:lnTo>
                    <a:pt x="18204" y="13985"/>
                  </a:lnTo>
                  <a:cubicBezTo>
                    <a:pt x="18281" y="13886"/>
                    <a:pt x="18383" y="13612"/>
                    <a:pt x="18383" y="13537"/>
                  </a:cubicBezTo>
                  <a:cubicBezTo>
                    <a:pt x="18383" y="13363"/>
                    <a:pt x="18204" y="13164"/>
                    <a:pt x="17923" y="13164"/>
                  </a:cubicBezTo>
                  <a:cubicBezTo>
                    <a:pt x="17643" y="13164"/>
                    <a:pt x="17643" y="13264"/>
                    <a:pt x="17362" y="13985"/>
                  </a:cubicBezTo>
                  <a:cubicBezTo>
                    <a:pt x="15983" y="18290"/>
                    <a:pt x="14426" y="20530"/>
                    <a:pt x="8911" y="20530"/>
                  </a:cubicBezTo>
                  <a:lnTo>
                    <a:pt x="3319" y="20530"/>
                  </a:lnTo>
                  <a:lnTo>
                    <a:pt x="21498" y="722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1" name="Shape"/>
            <p:cNvSpPr/>
            <p:nvPr/>
          </p:nvSpPr>
          <p:spPr>
            <a:xfrm>
              <a:off x="1746250" y="9524"/>
              <a:ext cx="147282" cy="217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53"/>
                  </a:moveTo>
                  <a:cubicBezTo>
                    <a:pt x="21600" y="7413"/>
                    <a:pt x="21026" y="4966"/>
                    <a:pt x="18783" y="2696"/>
                  </a:cubicBezTo>
                  <a:cubicBezTo>
                    <a:pt x="17478" y="1277"/>
                    <a:pt x="14452" y="0"/>
                    <a:pt x="10904" y="0"/>
                  </a:cubicBezTo>
                  <a:cubicBezTo>
                    <a:pt x="0" y="0"/>
                    <a:pt x="0" y="8690"/>
                    <a:pt x="0" y="10853"/>
                  </a:cubicBezTo>
                  <a:cubicBezTo>
                    <a:pt x="0" y="13159"/>
                    <a:pt x="0" y="21600"/>
                    <a:pt x="10904" y="21600"/>
                  </a:cubicBezTo>
                  <a:cubicBezTo>
                    <a:pt x="21600" y="21600"/>
                    <a:pt x="21600" y="13159"/>
                    <a:pt x="21600" y="10853"/>
                  </a:cubicBezTo>
                  <a:close/>
                  <a:moveTo>
                    <a:pt x="10904" y="20678"/>
                  </a:moveTo>
                  <a:cubicBezTo>
                    <a:pt x="8661" y="20678"/>
                    <a:pt x="5843" y="19933"/>
                    <a:pt x="4904" y="17237"/>
                  </a:cubicBezTo>
                  <a:cubicBezTo>
                    <a:pt x="4330" y="15464"/>
                    <a:pt x="4330" y="12768"/>
                    <a:pt x="4330" y="10463"/>
                  </a:cubicBezTo>
                  <a:cubicBezTo>
                    <a:pt x="4330" y="8158"/>
                    <a:pt x="4330" y="5746"/>
                    <a:pt x="4904" y="4079"/>
                  </a:cubicBezTo>
                  <a:cubicBezTo>
                    <a:pt x="5843" y="1525"/>
                    <a:pt x="8817" y="887"/>
                    <a:pt x="10904" y="887"/>
                  </a:cubicBezTo>
                  <a:cubicBezTo>
                    <a:pt x="13357" y="887"/>
                    <a:pt x="15757" y="1915"/>
                    <a:pt x="16539" y="3689"/>
                  </a:cubicBezTo>
                  <a:cubicBezTo>
                    <a:pt x="17270" y="5498"/>
                    <a:pt x="17478" y="7803"/>
                    <a:pt x="17478" y="10463"/>
                  </a:cubicBezTo>
                  <a:cubicBezTo>
                    <a:pt x="17478" y="12768"/>
                    <a:pt x="17478" y="15216"/>
                    <a:pt x="16696" y="17131"/>
                  </a:cubicBezTo>
                  <a:cubicBezTo>
                    <a:pt x="15757" y="20039"/>
                    <a:pt x="12783" y="20678"/>
                    <a:pt x="10904" y="206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2" name="Shape"/>
            <p:cNvSpPr/>
            <p:nvPr/>
          </p:nvSpPr>
          <p:spPr>
            <a:xfrm>
              <a:off x="1946275" y="98425"/>
              <a:ext cx="375879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6" y="8610"/>
                  </a:moveTo>
                  <a:lnTo>
                    <a:pt x="9790" y="2339"/>
                  </a:lnTo>
                  <a:cubicBezTo>
                    <a:pt x="9728" y="2065"/>
                    <a:pt x="9646" y="1966"/>
                    <a:pt x="9646" y="1891"/>
                  </a:cubicBezTo>
                  <a:cubicBezTo>
                    <a:pt x="9646" y="1692"/>
                    <a:pt x="10099" y="1070"/>
                    <a:pt x="11212" y="995"/>
                  </a:cubicBezTo>
                  <a:cubicBezTo>
                    <a:pt x="11418" y="995"/>
                    <a:pt x="11727" y="896"/>
                    <a:pt x="11727" y="348"/>
                  </a:cubicBezTo>
                  <a:cubicBezTo>
                    <a:pt x="11727" y="0"/>
                    <a:pt x="11418" y="0"/>
                    <a:pt x="11356" y="0"/>
                  </a:cubicBezTo>
                  <a:cubicBezTo>
                    <a:pt x="10244" y="0"/>
                    <a:pt x="9131" y="100"/>
                    <a:pt x="8018" y="100"/>
                  </a:cubicBezTo>
                  <a:cubicBezTo>
                    <a:pt x="7337" y="100"/>
                    <a:pt x="5792" y="0"/>
                    <a:pt x="5111" y="0"/>
                  </a:cubicBezTo>
                  <a:cubicBezTo>
                    <a:pt x="4967" y="0"/>
                    <a:pt x="4596" y="0"/>
                    <a:pt x="4596" y="622"/>
                  </a:cubicBezTo>
                  <a:cubicBezTo>
                    <a:pt x="4596" y="995"/>
                    <a:pt x="4905" y="995"/>
                    <a:pt x="5276" y="995"/>
                  </a:cubicBezTo>
                  <a:cubicBezTo>
                    <a:pt x="6822" y="995"/>
                    <a:pt x="6966" y="1244"/>
                    <a:pt x="7193" y="1966"/>
                  </a:cubicBezTo>
                  <a:lnTo>
                    <a:pt x="10305" y="10850"/>
                  </a:lnTo>
                  <a:lnTo>
                    <a:pt x="4740" y="18017"/>
                  </a:lnTo>
                  <a:lnTo>
                    <a:pt x="4452" y="18365"/>
                  </a:lnTo>
                  <a:cubicBezTo>
                    <a:pt x="3112" y="19982"/>
                    <a:pt x="1937" y="20530"/>
                    <a:pt x="598" y="20605"/>
                  </a:cubicBezTo>
                  <a:cubicBezTo>
                    <a:pt x="227" y="20605"/>
                    <a:pt x="0" y="20605"/>
                    <a:pt x="0" y="21227"/>
                  </a:cubicBezTo>
                  <a:cubicBezTo>
                    <a:pt x="0" y="21326"/>
                    <a:pt x="0" y="21600"/>
                    <a:pt x="371" y="21600"/>
                  </a:cubicBezTo>
                  <a:cubicBezTo>
                    <a:pt x="1113" y="21600"/>
                    <a:pt x="1999" y="21500"/>
                    <a:pt x="2824" y="21500"/>
                  </a:cubicBezTo>
                  <a:cubicBezTo>
                    <a:pt x="3792" y="21500"/>
                    <a:pt x="4823" y="21600"/>
                    <a:pt x="5709" y="21600"/>
                  </a:cubicBezTo>
                  <a:cubicBezTo>
                    <a:pt x="5853" y="21600"/>
                    <a:pt x="6224" y="21600"/>
                    <a:pt x="6224" y="20978"/>
                  </a:cubicBezTo>
                  <a:cubicBezTo>
                    <a:pt x="6224" y="20605"/>
                    <a:pt x="5936" y="20605"/>
                    <a:pt x="5853" y="20605"/>
                  </a:cubicBezTo>
                  <a:cubicBezTo>
                    <a:pt x="5647" y="20605"/>
                    <a:pt x="4823" y="20530"/>
                    <a:pt x="4823" y="19634"/>
                  </a:cubicBezTo>
                  <a:cubicBezTo>
                    <a:pt x="4823" y="19186"/>
                    <a:pt x="5276" y="18639"/>
                    <a:pt x="5565" y="18191"/>
                  </a:cubicBezTo>
                  <a:lnTo>
                    <a:pt x="8244" y="14782"/>
                  </a:lnTo>
                  <a:lnTo>
                    <a:pt x="10532" y="11746"/>
                  </a:lnTo>
                  <a:lnTo>
                    <a:pt x="13211" y="19261"/>
                  </a:lnTo>
                  <a:cubicBezTo>
                    <a:pt x="13356" y="19634"/>
                    <a:pt x="13356" y="19634"/>
                    <a:pt x="13356" y="19709"/>
                  </a:cubicBezTo>
                  <a:cubicBezTo>
                    <a:pt x="13356" y="19982"/>
                    <a:pt x="12840" y="20530"/>
                    <a:pt x="11789" y="20605"/>
                  </a:cubicBezTo>
                  <a:cubicBezTo>
                    <a:pt x="11583" y="20605"/>
                    <a:pt x="11274" y="20704"/>
                    <a:pt x="11274" y="21227"/>
                  </a:cubicBezTo>
                  <a:cubicBezTo>
                    <a:pt x="11274" y="21600"/>
                    <a:pt x="11583" y="21600"/>
                    <a:pt x="11727" y="21600"/>
                  </a:cubicBezTo>
                  <a:cubicBezTo>
                    <a:pt x="12469" y="21600"/>
                    <a:pt x="14242" y="21500"/>
                    <a:pt x="14984" y="21500"/>
                  </a:cubicBezTo>
                  <a:cubicBezTo>
                    <a:pt x="15664" y="21500"/>
                    <a:pt x="17210" y="21600"/>
                    <a:pt x="17890" y="21600"/>
                  </a:cubicBezTo>
                  <a:cubicBezTo>
                    <a:pt x="18096" y="21600"/>
                    <a:pt x="18405" y="21600"/>
                    <a:pt x="18405" y="20978"/>
                  </a:cubicBezTo>
                  <a:cubicBezTo>
                    <a:pt x="18405" y="20605"/>
                    <a:pt x="18096" y="20605"/>
                    <a:pt x="17952" y="20605"/>
                  </a:cubicBezTo>
                  <a:cubicBezTo>
                    <a:pt x="16179" y="20605"/>
                    <a:pt x="16097" y="20530"/>
                    <a:pt x="15664" y="19261"/>
                  </a:cubicBezTo>
                  <a:cubicBezTo>
                    <a:pt x="14613" y="16300"/>
                    <a:pt x="12902" y="11372"/>
                    <a:pt x="12325" y="9506"/>
                  </a:cubicBezTo>
                  <a:cubicBezTo>
                    <a:pt x="14098" y="7266"/>
                    <a:pt x="16839" y="3484"/>
                    <a:pt x="17663" y="2588"/>
                  </a:cubicBezTo>
                  <a:cubicBezTo>
                    <a:pt x="18405" y="1792"/>
                    <a:pt x="19436" y="1070"/>
                    <a:pt x="21002" y="995"/>
                  </a:cubicBezTo>
                  <a:cubicBezTo>
                    <a:pt x="21291" y="995"/>
                    <a:pt x="21600" y="995"/>
                    <a:pt x="21600" y="348"/>
                  </a:cubicBezTo>
                  <a:cubicBezTo>
                    <a:pt x="21600" y="348"/>
                    <a:pt x="21600" y="0"/>
                    <a:pt x="21229" y="0"/>
                  </a:cubicBezTo>
                  <a:cubicBezTo>
                    <a:pt x="20405" y="0"/>
                    <a:pt x="19580" y="100"/>
                    <a:pt x="18776" y="100"/>
                  </a:cubicBezTo>
                  <a:cubicBezTo>
                    <a:pt x="17808" y="100"/>
                    <a:pt x="16777" y="0"/>
                    <a:pt x="15870" y="0"/>
                  </a:cubicBezTo>
                  <a:cubicBezTo>
                    <a:pt x="15726" y="0"/>
                    <a:pt x="15355" y="0"/>
                    <a:pt x="15355" y="622"/>
                  </a:cubicBezTo>
                  <a:cubicBezTo>
                    <a:pt x="15355" y="896"/>
                    <a:pt x="15499" y="995"/>
                    <a:pt x="15664" y="995"/>
                  </a:cubicBezTo>
                  <a:cubicBezTo>
                    <a:pt x="15870" y="995"/>
                    <a:pt x="16695" y="1070"/>
                    <a:pt x="16695" y="1966"/>
                  </a:cubicBezTo>
                  <a:cubicBezTo>
                    <a:pt x="16695" y="2414"/>
                    <a:pt x="16406" y="2787"/>
                    <a:pt x="16241" y="3135"/>
                  </a:cubicBezTo>
                  <a:lnTo>
                    <a:pt x="12016" y="861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8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355850"/>
            <a:ext cx="8567738" cy="4848225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STAR Collab. Phys. Rev. Lett. 116, 132301 (2016)"/>
          <p:cNvSpPr txBox="1"/>
          <p:nvPr/>
        </p:nvSpPr>
        <p:spPr>
          <a:xfrm>
            <a:off x="2735262" y="2166937"/>
            <a:ext cx="4258516" cy="29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lnSpc>
                <a:spcPct val="100000"/>
              </a:lnSpc>
              <a:defRPr sz="1400">
                <a:solidFill>
                  <a:srgbClr val="3333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STAR Collab. Phys. Rev. Lett. 116, 132301 (2016)</a:t>
            </a:r>
          </a:p>
        </p:txBody>
      </p:sp>
      <p:sp>
        <p:nvSpPr>
          <p:cNvPr id="986" name="KQ → Kang, Qiu 2009"/>
          <p:cNvSpPr txBox="1"/>
          <p:nvPr/>
        </p:nvSpPr>
        <p:spPr>
          <a:xfrm>
            <a:off x="906838" y="6912984"/>
            <a:ext cx="2599975" cy="42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rPr dirty="0"/>
              <a:t>KQ → Kang, </a:t>
            </a:r>
            <a:r>
              <a:rPr dirty="0" err="1"/>
              <a:t>Qiu</a:t>
            </a:r>
            <a:r>
              <a:rPr dirty="0"/>
              <a:t> 2009</a:t>
            </a:r>
          </a:p>
        </p:txBody>
      </p:sp>
      <p:grpSp>
        <p:nvGrpSpPr>
          <p:cNvPr id="1000" name="Group"/>
          <p:cNvGrpSpPr/>
          <p:nvPr/>
        </p:nvGrpSpPr>
        <p:grpSpPr>
          <a:xfrm>
            <a:off x="3448050" y="7716837"/>
            <a:ext cx="2242778" cy="398105"/>
            <a:chOff x="0" y="0"/>
            <a:chExt cx="2242777" cy="398104"/>
          </a:xfrm>
        </p:grpSpPr>
        <p:sp>
          <p:nvSpPr>
            <p:cNvPr id="987" name="Shape"/>
            <p:cNvSpPr/>
            <p:nvPr/>
          </p:nvSpPr>
          <p:spPr>
            <a:xfrm>
              <a:off x="0" y="4762"/>
              <a:ext cx="2242778" cy="39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8" name="Shape"/>
            <p:cNvSpPr/>
            <p:nvPr/>
          </p:nvSpPr>
          <p:spPr>
            <a:xfrm>
              <a:off x="11112" y="155575"/>
              <a:ext cx="199668" cy="228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3" y="1318"/>
                  </a:moveTo>
                  <a:cubicBezTo>
                    <a:pt x="21600" y="946"/>
                    <a:pt x="21600" y="845"/>
                    <a:pt x="21600" y="744"/>
                  </a:cubicBezTo>
                  <a:cubicBezTo>
                    <a:pt x="21600" y="575"/>
                    <a:pt x="21406" y="372"/>
                    <a:pt x="21173" y="372"/>
                  </a:cubicBezTo>
                  <a:cubicBezTo>
                    <a:pt x="20941" y="372"/>
                    <a:pt x="20747" y="575"/>
                    <a:pt x="20514" y="744"/>
                  </a:cubicBezTo>
                  <a:lnTo>
                    <a:pt x="11711" y="9262"/>
                  </a:lnTo>
                  <a:cubicBezTo>
                    <a:pt x="10199" y="5003"/>
                    <a:pt x="9889" y="4158"/>
                    <a:pt x="8997" y="2468"/>
                  </a:cubicBezTo>
                  <a:cubicBezTo>
                    <a:pt x="8570" y="1690"/>
                    <a:pt x="7717" y="0"/>
                    <a:pt x="4343" y="0"/>
                  </a:cubicBezTo>
                  <a:cubicBezTo>
                    <a:pt x="2172" y="0"/>
                    <a:pt x="1202" y="1690"/>
                    <a:pt x="1202" y="2163"/>
                  </a:cubicBezTo>
                  <a:cubicBezTo>
                    <a:pt x="1202" y="2265"/>
                    <a:pt x="1202" y="2569"/>
                    <a:pt x="1629" y="2569"/>
                  </a:cubicBezTo>
                  <a:cubicBezTo>
                    <a:pt x="1939" y="2569"/>
                    <a:pt x="2055" y="2366"/>
                    <a:pt x="2055" y="2163"/>
                  </a:cubicBezTo>
                  <a:cubicBezTo>
                    <a:pt x="2715" y="845"/>
                    <a:pt x="3917" y="744"/>
                    <a:pt x="4111" y="744"/>
                  </a:cubicBezTo>
                  <a:cubicBezTo>
                    <a:pt x="5313" y="744"/>
                    <a:pt x="6399" y="3313"/>
                    <a:pt x="7058" y="4732"/>
                  </a:cubicBezTo>
                  <a:cubicBezTo>
                    <a:pt x="8376" y="7369"/>
                    <a:pt x="9540" y="11256"/>
                    <a:pt x="9540" y="11358"/>
                  </a:cubicBezTo>
                  <a:cubicBezTo>
                    <a:pt x="9540" y="11358"/>
                    <a:pt x="9540" y="11459"/>
                    <a:pt x="9229" y="11730"/>
                  </a:cubicBezTo>
                  <a:lnTo>
                    <a:pt x="427" y="20349"/>
                  </a:lnTo>
                  <a:cubicBezTo>
                    <a:pt x="0" y="20721"/>
                    <a:pt x="0" y="20721"/>
                    <a:pt x="0" y="20823"/>
                  </a:cubicBezTo>
                  <a:cubicBezTo>
                    <a:pt x="0" y="21025"/>
                    <a:pt x="233" y="21296"/>
                    <a:pt x="427" y="21296"/>
                  </a:cubicBezTo>
                  <a:cubicBezTo>
                    <a:pt x="776" y="21296"/>
                    <a:pt x="853" y="21025"/>
                    <a:pt x="1086" y="20924"/>
                  </a:cubicBezTo>
                  <a:lnTo>
                    <a:pt x="9889" y="12304"/>
                  </a:lnTo>
                  <a:cubicBezTo>
                    <a:pt x="11091" y="15820"/>
                    <a:pt x="11517" y="17037"/>
                    <a:pt x="12487" y="18930"/>
                  </a:cubicBezTo>
                  <a:cubicBezTo>
                    <a:pt x="12913" y="19977"/>
                    <a:pt x="13805" y="21600"/>
                    <a:pt x="17257" y="21600"/>
                  </a:cubicBezTo>
                  <a:cubicBezTo>
                    <a:pt x="19428" y="21600"/>
                    <a:pt x="20514" y="19876"/>
                    <a:pt x="20514" y="19403"/>
                  </a:cubicBezTo>
                  <a:cubicBezTo>
                    <a:pt x="20514" y="19301"/>
                    <a:pt x="20398" y="19132"/>
                    <a:pt x="19971" y="19132"/>
                  </a:cubicBezTo>
                  <a:cubicBezTo>
                    <a:pt x="19661" y="19132"/>
                    <a:pt x="19661" y="19234"/>
                    <a:pt x="19428" y="19606"/>
                  </a:cubicBezTo>
                  <a:cubicBezTo>
                    <a:pt x="19118" y="20349"/>
                    <a:pt x="18149" y="20924"/>
                    <a:pt x="17489" y="20924"/>
                  </a:cubicBezTo>
                  <a:cubicBezTo>
                    <a:pt x="15512" y="20924"/>
                    <a:pt x="12913" y="12777"/>
                    <a:pt x="12060" y="10242"/>
                  </a:cubicBezTo>
                  <a:lnTo>
                    <a:pt x="21173" y="131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9" name="Shape"/>
            <p:cNvSpPr/>
            <p:nvPr/>
          </p:nvSpPr>
          <p:spPr>
            <a:xfrm>
              <a:off x="236537" y="0"/>
              <a:ext cx="109184" cy="163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71"/>
                  </a:moveTo>
                  <a:lnTo>
                    <a:pt x="19847" y="15671"/>
                  </a:lnTo>
                  <a:cubicBezTo>
                    <a:pt x="19847" y="16471"/>
                    <a:pt x="19216" y="18306"/>
                    <a:pt x="18655" y="18729"/>
                  </a:cubicBezTo>
                  <a:cubicBezTo>
                    <a:pt x="18234" y="18871"/>
                    <a:pt x="14517" y="18871"/>
                    <a:pt x="13745" y="18871"/>
                  </a:cubicBezTo>
                  <a:lnTo>
                    <a:pt x="4909" y="18871"/>
                  </a:lnTo>
                  <a:cubicBezTo>
                    <a:pt x="10029" y="15812"/>
                    <a:pt x="11571" y="14918"/>
                    <a:pt x="14517" y="13459"/>
                  </a:cubicBezTo>
                  <a:cubicBezTo>
                    <a:pt x="18234" y="11482"/>
                    <a:pt x="21600" y="9506"/>
                    <a:pt x="21600" y="6306"/>
                  </a:cubicBezTo>
                  <a:cubicBezTo>
                    <a:pt x="21600" y="2353"/>
                    <a:pt x="16270" y="0"/>
                    <a:pt x="10239" y="0"/>
                  </a:cubicBezTo>
                  <a:cubicBezTo>
                    <a:pt x="4138" y="0"/>
                    <a:pt x="0" y="2918"/>
                    <a:pt x="0" y="5788"/>
                  </a:cubicBezTo>
                  <a:cubicBezTo>
                    <a:pt x="0" y="7529"/>
                    <a:pt x="2174" y="7624"/>
                    <a:pt x="2525" y="7624"/>
                  </a:cubicBezTo>
                  <a:cubicBezTo>
                    <a:pt x="3717" y="7624"/>
                    <a:pt x="5119" y="7106"/>
                    <a:pt x="5119" y="5929"/>
                  </a:cubicBezTo>
                  <a:cubicBezTo>
                    <a:pt x="5119" y="5412"/>
                    <a:pt x="4909" y="4235"/>
                    <a:pt x="2384" y="4235"/>
                  </a:cubicBezTo>
                  <a:cubicBezTo>
                    <a:pt x="3717" y="1835"/>
                    <a:pt x="7083" y="1176"/>
                    <a:pt x="9397" y="1176"/>
                  </a:cubicBezTo>
                  <a:cubicBezTo>
                    <a:pt x="14306" y="1176"/>
                    <a:pt x="16901" y="3671"/>
                    <a:pt x="16901" y="6306"/>
                  </a:cubicBezTo>
                  <a:cubicBezTo>
                    <a:pt x="16901" y="9224"/>
                    <a:pt x="13745" y="11482"/>
                    <a:pt x="12203" y="12659"/>
                  </a:cubicBezTo>
                  <a:lnTo>
                    <a:pt x="421" y="20424"/>
                  </a:lnTo>
                  <a:cubicBezTo>
                    <a:pt x="0" y="20706"/>
                    <a:pt x="0" y="20706"/>
                    <a:pt x="0" y="21600"/>
                  </a:cubicBezTo>
                  <a:lnTo>
                    <a:pt x="20057" y="21600"/>
                  </a:lnTo>
                  <a:lnTo>
                    <a:pt x="21600" y="1567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0" name="Shape"/>
            <p:cNvSpPr/>
            <p:nvPr/>
          </p:nvSpPr>
          <p:spPr>
            <a:xfrm>
              <a:off x="400049" y="44449"/>
              <a:ext cx="137757" cy="3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0" y="789"/>
                  </a:moveTo>
                  <a:cubicBezTo>
                    <a:pt x="21600" y="548"/>
                    <a:pt x="21600" y="438"/>
                    <a:pt x="21600" y="438"/>
                  </a:cubicBezTo>
                  <a:cubicBezTo>
                    <a:pt x="21600" y="175"/>
                    <a:pt x="21152" y="0"/>
                    <a:pt x="20537" y="0"/>
                  </a:cubicBezTo>
                  <a:cubicBezTo>
                    <a:pt x="20033" y="0"/>
                    <a:pt x="19753" y="66"/>
                    <a:pt x="19585" y="175"/>
                  </a:cubicBezTo>
                  <a:lnTo>
                    <a:pt x="336" y="20811"/>
                  </a:lnTo>
                  <a:cubicBezTo>
                    <a:pt x="0" y="21118"/>
                    <a:pt x="0" y="21162"/>
                    <a:pt x="0" y="21162"/>
                  </a:cubicBezTo>
                  <a:cubicBezTo>
                    <a:pt x="0" y="21425"/>
                    <a:pt x="448" y="21600"/>
                    <a:pt x="1119" y="21600"/>
                  </a:cubicBezTo>
                  <a:cubicBezTo>
                    <a:pt x="1903" y="21600"/>
                    <a:pt x="2015" y="21469"/>
                    <a:pt x="2350" y="21118"/>
                  </a:cubicBezTo>
                  <a:lnTo>
                    <a:pt x="21320" y="7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1" name="Shape"/>
            <p:cNvSpPr/>
            <p:nvPr/>
          </p:nvSpPr>
          <p:spPr>
            <a:xfrm>
              <a:off x="571500" y="65087"/>
              <a:ext cx="16791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"/>
                  </a:moveTo>
                  <a:cubicBezTo>
                    <a:pt x="21600" y="341"/>
                    <a:pt x="21600" y="0"/>
                    <a:pt x="21094" y="0"/>
                  </a:cubicBezTo>
                  <a:cubicBezTo>
                    <a:pt x="20313" y="0"/>
                    <a:pt x="16085" y="248"/>
                    <a:pt x="15304" y="341"/>
                  </a:cubicBezTo>
                  <a:cubicBezTo>
                    <a:pt x="14936" y="341"/>
                    <a:pt x="14660" y="527"/>
                    <a:pt x="14660" y="961"/>
                  </a:cubicBezTo>
                  <a:cubicBezTo>
                    <a:pt x="14660" y="1302"/>
                    <a:pt x="15074" y="1302"/>
                    <a:pt x="15717" y="1302"/>
                  </a:cubicBezTo>
                  <a:cubicBezTo>
                    <a:pt x="17877" y="1302"/>
                    <a:pt x="18015" y="1488"/>
                    <a:pt x="18015" y="1828"/>
                  </a:cubicBezTo>
                  <a:lnTo>
                    <a:pt x="17877" y="2417"/>
                  </a:lnTo>
                  <a:lnTo>
                    <a:pt x="15166" y="9731"/>
                  </a:lnTo>
                  <a:cubicBezTo>
                    <a:pt x="14293" y="8491"/>
                    <a:pt x="13006" y="7716"/>
                    <a:pt x="10938" y="7716"/>
                  </a:cubicBezTo>
                  <a:cubicBezTo>
                    <a:pt x="5653" y="7716"/>
                    <a:pt x="0" y="12241"/>
                    <a:pt x="0" y="16673"/>
                  </a:cubicBezTo>
                  <a:cubicBezTo>
                    <a:pt x="0" y="19524"/>
                    <a:pt x="2436" y="21600"/>
                    <a:pt x="6066" y="21600"/>
                  </a:cubicBezTo>
                  <a:cubicBezTo>
                    <a:pt x="6940" y="21600"/>
                    <a:pt x="9283" y="21445"/>
                    <a:pt x="11949" y="19276"/>
                  </a:cubicBezTo>
                  <a:cubicBezTo>
                    <a:pt x="12363" y="20577"/>
                    <a:pt x="13879" y="21600"/>
                    <a:pt x="16085" y="21600"/>
                  </a:cubicBezTo>
                  <a:cubicBezTo>
                    <a:pt x="17740" y="21600"/>
                    <a:pt x="18797" y="20918"/>
                    <a:pt x="19440" y="19865"/>
                  </a:cubicBezTo>
                  <a:cubicBezTo>
                    <a:pt x="20221" y="18842"/>
                    <a:pt x="20865" y="16921"/>
                    <a:pt x="20865" y="16828"/>
                  </a:cubicBezTo>
                  <a:cubicBezTo>
                    <a:pt x="20865" y="16580"/>
                    <a:pt x="20451" y="16580"/>
                    <a:pt x="20313" y="16580"/>
                  </a:cubicBezTo>
                  <a:cubicBezTo>
                    <a:pt x="19808" y="16580"/>
                    <a:pt x="19808" y="16673"/>
                    <a:pt x="19670" y="17106"/>
                  </a:cubicBezTo>
                  <a:cubicBezTo>
                    <a:pt x="18934" y="19090"/>
                    <a:pt x="18015" y="20918"/>
                    <a:pt x="16223" y="20918"/>
                  </a:cubicBezTo>
                  <a:cubicBezTo>
                    <a:pt x="14936" y="20918"/>
                    <a:pt x="14798" y="20143"/>
                    <a:pt x="14798" y="19524"/>
                  </a:cubicBezTo>
                  <a:cubicBezTo>
                    <a:pt x="14798" y="18749"/>
                    <a:pt x="14936" y="18563"/>
                    <a:pt x="15074" y="18067"/>
                  </a:cubicBezTo>
                  <a:lnTo>
                    <a:pt x="21600" y="341"/>
                  </a:lnTo>
                  <a:close/>
                  <a:moveTo>
                    <a:pt x="12225" y="17633"/>
                  </a:moveTo>
                  <a:cubicBezTo>
                    <a:pt x="11949" y="18129"/>
                    <a:pt x="11949" y="18222"/>
                    <a:pt x="11306" y="18749"/>
                  </a:cubicBezTo>
                  <a:cubicBezTo>
                    <a:pt x="9283" y="20391"/>
                    <a:pt x="7445" y="20918"/>
                    <a:pt x="6158" y="20918"/>
                  </a:cubicBezTo>
                  <a:cubicBezTo>
                    <a:pt x="3860" y="20918"/>
                    <a:pt x="3217" y="19276"/>
                    <a:pt x="3217" y="18067"/>
                  </a:cubicBezTo>
                  <a:cubicBezTo>
                    <a:pt x="3217" y="16487"/>
                    <a:pt x="4642" y="12768"/>
                    <a:pt x="5791" y="11373"/>
                  </a:cubicBezTo>
                  <a:cubicBezTo>
                    <a:pt x="7215" y="9545"/>
                    <a:pt x="9146" y="8429"/>
                    <a:pt x="11076" y="8429"/>
                  </a:cubicBezTo>
                  <a:cubicBezTo>
                    <a:pt x="14017" y="8429"/>
                    <a:pt x="14523" y="10939"/>
                    <a:pt x="14523" y="11125"/>
                  </a:cubicBezTo>
                  <a:cubicBezTo>
                    <a:pt x="14523" y="11280"/>
                    <a:pt x="14523" y="11466"/>
                    <a:pt x="14431" y="11621"/>
                  </a:cubicBezTo>
                  <a:lnTo>
                    <a:pt x="12225" y="176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2" name="Shape"/>
            <p:cNvSpPr/>
            <p:nvPr/>
          </p:nvSpPr>
          <p:spPr>
            <a:xfrm>
              <a:off x="769937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3" name="Shape"/>
            <p:cNvSpPr/>
            <p:nvPr/>
          </p:nvSpPr>
          <p:spPr>
            <a:xfrm>
              <a:off x="852487" y="155575"/>
              <a:ext cx="150458" cy="15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100"/>
                  </a:moveTo>
                  <a:cubicBezTo>
                    <a:pt x="21600" y="3086"/>
                    <a:pt x="18179" y="0"/>
                    <a:pt x="13583" y="0"/>
                  </a:cubicBezTo>
                  <a:cubicBezTo>
                    <a:pt x="6740" y="0"/>
                    <a:pt x="0" y="6750"/>
                    <a:pt x="0" y="13500"/>
                  </a:cubicBezTo>
                  <a:cubicBezTo>
                    <a:pt x="0" y="18225"/>
                    <a:pt x="3421" y="21600"/>
                    <a:pt x="8170" y="21600"/>
                  </a:cubicBezTo>
                  <a:cubicBezTo>
                    <a:pt x="14860" y="21600"/>
                    <a:pt x="21600" y="14995"/>
                    <a:pt x="21600" y="8100"/>
                  </a:cubicBezTo>
                  <a:close/>
                  <a:moveTo>
                    <a:pt x="8170" y="20539"/>
                  </a:moveTo>
                  <a:cubicBezTo>
                    <a:pt x="6026" y="20539"/>
                    <a:pt x="3728" y="19045"/>
                    <a:pt x="3728" y="15380"/>
                  </a:cubicBezTo>
                  <a:cubicBezTo>
                    <a:pt x="3728" y="13114"/>
                    <a:pt x="5004" y="7811"/>
                    <a:pt x="6740" y="5400"/>
                  </a:cubicBezTo>
                  <a:cubicBezTo>
                    <a:pt x="9140" y="1736"/>
                    <a:pt x="12153" y="1061"/>
                    <a:pt x="13430" y="1061"/>
                  </a:cubicBezTo>
                  <a:cubicBezTo>
                    <a:pt x="16443" y="1061"/>
                    <a:pt x="18026" y="3375"/>
                    <a:pt x="18026" y="6220"/>
                  </a:cubicBezTo>
                  <a:cubicBezTo>
                    <a:pt x="18026" y="8100"/>
                    <a:pt x="17004" y="13114"/>
                    <a:pt x="15013" y="16200"/>
                  </a:cubicBezTo>
                  <a:cubicBezTo>
                    <a:pt x="13277" y="18900"/>
                    <a:pt x="10417" y="20539"/>
                    <a:pt x="8170" y="205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4" name="Shape"/>
            <p:cNvSpPr/>
            <p:nvPr/>
          </p:nvSpPr>
          <p:spPr>
            <a:xfrm>
              <a:off x="103981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5" name="Shape"/>
            <p:cNvSpPr/>
            <p:nvPr/>
          </p:nvSpPr>
          <p:spPr>
            <a:xfrm>
              <a:off x="1127125" y="60325"/>
              <a:ext cx="175856" cy="3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6" y="7280"/>
                  </a:moveTo>
                  <a:lnTo>
                    <a:pt x="17306" y="7280"/>
                  </a:lnTo>
                  <a:cubicBezTo>
                    <a:pt x="18139" y="7280"/>
                    <a:pt x="18665" y="7280"/>
                    <a:pt x="18665" y="6727"/>
                  </a:cubicBezTo>
                  <a:cubicBezTo>
                    <a:pt x="18665" y="6535"/>
                    <a:pt x="18139" y="6535"/>
                    <a:pt x="17438" y="6535"/>
                  </a:cubicBezTo>
                  <a:lnTo>
                    <a:pt x="13845" y="6535"/>
                  </a:lnTo>
                  <a:lnTo>
                    <a:pt x="14853" y="3772"/>
                  </a:lnTo>
                  <a:cubicBezTo>
                    <a:pt x="14984" y="3292"/>
                    <a:pt x="15598" y="1610"/>
                    <a:pt x="15817" y="1345"/>
                  </a:cubicBezTo>
                  <a:cubicBezTo>
                    <a:pt x="16211" y="865"/>
                    <a:pt x="16912" y="529"/>
                    <a:pt x="17920" y="529"/>
                  </a:cubicBezTo>
                  <a:cubicBezTo>
                    <a:pt x="18051" y="529"/>
                    <a:pt x="19146" y="529"/>
                    <a:pt x="19979" y="937"/>
                  </a:cubicBezTo>
                  <a:cubicBezTo>
                    <a:pt x="18051" y="1081"/>
                    <a:pt x="17657" y="1874"/>
                    <a:pt x="17657" y="2210"/>
                  </a:cubicBezTo>
                  <a:cubicBezTo>
                    <a:pt x="17657" y="2763"/>
                    <a:pt x="18402" y="3027"/>
                    <a:pt x="19278" y="3027"/>
                  </a:cubicBezTo>
                  <a:cubicBezTo>
                    <a:pt x="20373" y="3027"/>
                    <a:pt x="21600" y="2547"/>
                    <a:pt x="21600" y="1610"/>
                  </a:cubicBezTo>
                  <a:cubicBezTo>
                    <a:pt x="21600" y="529"/>
                    <a:pt x="19628" y="0"/>
                    <a:pt x="17920" y="0"/>
                  </a:cubicBezTo>
                  <a:cubicBezTo>
                    <a:pt x="16430" y="0"/>
                    <a:pt x="13626" y="408"/>
                    <a:pt x="12399" y="2763"/>
                  </a:cubicBezTo>
                  <a:cubicBezTo>
                    <a:pt x="12136" y="3292"/>
                    <a:pt x="12005" y="3508"/>
                    <a:pt x="10910" y="6535"/>
                  </a:cubicBezTo>
                  <a:lnTo>
                    <a:pt x="7974" y="6535"/>
                  </a:lnTo>
                  <a:cubicBezTo>
                    <a:pt x="7098" y="6535"/>
                    <a:pt x="6616" y="6535"/>
                    <a:pt x="6616" y="6944"/>
                  </a:cubicBezTo>
                  <a:cubicBezTo>
                    <a:pt x="6616" y="7280"/>
                    <a:pt x="7010" y="7280"/>
                    <a:pt x="7843" y="7280"/>
                  </a:cubicBezTo>
                  <a:lnTo>
                    <a:pt x="10690" y="7280"/>
                  </a:lnTo>
                  <a:lnTo>
                    <a:pt x="7492" y="16626"/>
                  </a:lnTo>
                  <a:cubicBezTo>
                    <a:pt x="6616" y="18909"/>
                    <a:pt x="5871" y="21071"/>
                    <a:pt x="3680" y="21071"/>
                  </a:cubicBezTo>
                  <a:cubicBezTo>
                    <a:pt x="3549" y="21071"/>
                    <a:pt x="2454" y="21071"/>
                    <a:pt x="1577" y="20663"/>
                  </a:cubicBezTo>
                  <a:cubicBezTo>
                    <a:pt x="3549" y="20591"/>
                    <a:pt x="4031" y="19726"/>
                    <a:pt x="4031" y="19390"/>
                  </a:cubicBezTo>
                  <a:cubicBezTo>
                    <a:pt x="4031" y="18837"/>
                    <a:pt x="3198" y="18501"/>
                    <a:pt x="2322" y="18501"/>
                  </a:cubicBezTo>
                  <a:cubicBezTo>
                    <a:pt x="1227" y="18501"/>
                    <a:pt x="0" y="19053"/>
                    <a:pt x="0" y="19990"/>
                  </a:cubicBezTo>
                  <a:cubicBezTo>
                    <a:pt x="0" y="20999"/>
                    <a:pt x="1972" y="21600"/>
                    <a:pt x="3680" y="21600"/>
                  </a:cubicBezTo>
                  <a:cubicBezTo>
                    <a:pt x="6002" y="21600"/>
                    <a:pt x="7843" y="20182"/>
                    <a:pt x="8587" y="19317"/>
                  </a:cubicBezTo>
                  <a:cubicBezTo>
                    <a:pt x="9946" y="17756"/>
                    <a:pt x="10910" y="14945"/>
                    <a:pt x="11041" y="14728"/>
                  </a:cubicBezTo>
                  <a:lnTo>
                    <a:pt x="13626" y="728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6" name="Shape"/>
            <p:cNvSpPr/>
            <p:nvPr/>
          </p:nvSpPr>
          <p:spPr>
            <a:xfrm>
              <a:off x="1438275" y="180975"/>
              <a:ext cx="234594" cy="82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66"/>
                  </a:moveTo>
                  <a:cubicBezTo>
                    <a:pt x="21600" y="1024"/>
                    <a:pt x="21403" y="0"/>
                    <a:pt x="21140" y="0"/>
                  </a:cubicBezTo>
                  <a:cubicBezTo>
                    <a:pt x="21042" y="0"/>
                    <a:pt x="20779" y="745"/>
                    <a:pt x="20779" y="2607"/>
                  </a:cubicBezTo>
                  <a:cubicBezTo>
                    <a:pt x="20582" y="11452"/>
                    <a:pt x="18481" y="16386"/>
                    <a:pt x="16184" y="16386"/>
                  </a:cubicBezTo>
                  <a:cubicBezTo>
                    <a:pt x="14148" y="16386"/>
                    <a:pt x="12605" y="12476"/>
                    <a:pt x="11030" y="8566"/>
                  </a:cubicBezTo>
                  <a:cubicBezTo>
                    <a:pt x="9388" y="4190"/>
                    <a:pt x="7616" y="0"/>
                    <a:pt x="5416" y="0"/>
                  </a:cubicBezTo>
                  <a:cubicBezTo>
                    <a:pt x="1937" y="0"/>
                    <a:pt x="0" y="10148"/>
                    <a:pt x="0" y="1880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21" y="21600"/>
                    <a:pt x="919" y="19831"/>
                    <a:pt x="919" y="19552"/>
                  </a:cubicBezTo>
                  <a:cubicBezTo>
                    <a:pt x="1018" y="9403"/>
                    <a:pt x="3480" y="5214"/>
                    <a:pt x="5416" y="5214"/>
                  </a:cubicBezTo>
                  <a:cubicBezTo>
                    <a:pt x="7550" y="5214"/>
                    <a:pt x="8995" y="9124"/>
                    <a:pt x="10669" y="13314"/>
                  </a:cubicBezTo>
                  <a:cubicBezTo>
                    <a:pt x="12310" y="17503"/>
                    <a:pt x="13984" y="21600"/>
                    <a:pt x="16184" y="21600"/>
                  </a:cubicBezTo>
                  <a:cubicBezTo>
                    <a:pt x="19762" y="21600"/>
                    <a:pt x="21600" y="11452"/>
                    <a:pt x="21600" y="316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7" name="Shape"/>
            <p:cNvSpPr/>
            <p:nvPr/>
          </p:nvSpPr>
          <p:spPr>
            <a:xfrm>
              <a:off x="1824037" y="74612"/>
              <a:ext cx="117119" cy="23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4" y="821"/>
                  </a:moveTo>
                  <a:cubicBezTo>
                    <a:pt x="13434" y="98"/>
                    <a:pt x="13434" y="0"/>
                    <a:pt x="11985" y="0"/>
                  </a:cubicBezTo>
                  <a:cubicBezTo>
                    <a:pt x="7902" y="2101"/>
                    <a:pt x="2041" y="2101"/>
                    <a:pt x="0" y="2101"/>
                  </a:cubicBezTo>
                  <a:lnTo>
                    <a:pt x="0" y="3119"/>
                  </a:lnTo>
                  <a:cubicBezTo>
                    <a:pt x="1317" y="3119"/>
                    <a:pt x="5137" y="3119"/>
                    <a:pt x="8495" y="2199"/>
                  </a:cubicBezTo>
                  <a:lnTo>
                    <a:pt x="8495" y="19040"/>
                  </a:lnTo>
                  <a:cubicBezTo>
                    <a:pt x="8495" y="20221"/>
                    <a:pt x="8298" y="20582"/>
                    <a:pt x="2371" y="20582"/>
                  </a:cubicBezTo>
                  <a:lnTo>
                    <a:pt x="395" y="20582"/>
                  </a:lnTo>
                  <a:lnTo>
                    <a:pt x="395" y="21600"/>
                  </a:lnTo>
                  <a:cubicBezTo>
                    <a:pt x="2766" y="21502"/>
                    <a:pt x="8298" y="21502"/>
                    <a:pt x="11063" y="21502"/>
                  </a:cubicBezTo>
                  <a:cubicBezTo>
                    <a:pt x="13632" y="21502"/>
                    <a:pt x="19361" y="21502"/>
                    <a:pt x="21600" y="21600"/>
                  </a:cubicBezTo>
                  <a:lnTo>
                    <a:pt x="21600" y="20582"/>
                  </a:lnTo>
                  <a:lnTo>
                    <a:pt x="19559" y="20582"/>
                  </a:lnTo>
                  <a:cubicBezTo>
                    <a:pt x="13632" y="20582"/>
                    <a:pt x="13434" y="20221"/>
                    <a:pt x="13434" y="19040"/>
                  </a:cubicBezTo>
                  <a:lnTo>
                    <a:pt x="13434" y="82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8" name="Shape"/>
            <p:cNvSpPr/>
            <p:nvPr/>
          </p:nvSpPr>
          <p:spPr>
            <a:xfrm>
              <a:off x="2000250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9" name="Shape"/>
            <p:cNvSpPr/>
            <p:nvPr/>
          </p:nvSpPr>
          <p:spPr>
            <a:xfrm>
              <a:off x="2084387" y="74612"/>
              <a:ext cx="140932" cy="234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6" y="19138"/>
                  </a:moveTo>
                  <a:lnTo>
                    <a:pt x="9952" y="15822"/>
                  </a:lnTo>
                  <a:cubicBezTo>
                    <a:pt x="18374" y="11325"/>
                    <a:pt x="21600" y="9553"/>
                    <a:pt x="21600" y="6237"/>
                  </a:cubicBezTo>
                  <a:cubicBezTo>
                    <a:pt x="21600" y="2560"/>
                    <a:pt x="16678" y="0"/>
                    <a:pt x="10116" y="0"/>
                  </a:cubicBezTo>
                  <a:cubicBezTo>
                    <a:pt x="3992" y="0"/>
                    <a:pt x="0" y="2954"/>
                    <a:pt x="0" y="5876"/>
                  </a:cubicBezTo>
                  <a:cubicBezTo>
                    <a:pt x="0" y="7714"/>
                    <a:pt x="2734" y="7714"/>
                    <a:pt x="2898" y="7714"/>
                  </a:cubicBezTo>
                  <a:cubicBezTo>
                    <a:pt x="3828" y="7714"/>
                    <a:pt x="5687" y="7255"/>
                    <a:pt x="5687" y="5974"/>
                  </a:cubicBezTo>
                  <a:cubicBezTo>
                    <a:pt x="5687" y="5154"/>
                    <a:pt x="4757" y="4333"/>
                    <a:pt x="2734" y="4333"/>
                  </a:cubicBezTo>
                  <a:cubicBezTo>
                    <a:pt x="2461" y="4333"/>
                    <a:pt x="2297" y="4333"/>
                    <a:pt x="2133" y="4333"/>
                  </a:cubicBezTo>
                  <a:cubicBezTo>
                    <a:pt x="3390" y="2199"/>
                    <a:pt x="6289" y="1018"/>
                    <a:pt x="9515" y="1018"/>
                  </a:cubicBezTo>
                  <a:cubicBezTo>
                    <a:pt x="14382" y="1018"/>
                    <a:pt x="16678" y="3677"/>
                    <a:pt x="16678" y="6237"/>
                  </a:cubicBezTo>
                  <a:cubicBezTo>
                    <a:pt x="16678" y="8929"/>
                    <a:pt x="13944" y="11489"/>
                    <a:pt x="11046" y="13426"/>
                  </a:cubicBezTo>
                  <a:lnTo>
                    <a:pt x="602" y="20418"/>
                  </a:lnTo>
                  <a:cubicBezTo>
                    <a:pt x="0" y="20779"/>
                    <a:pt x="0" y="20878"/>
                    <a:pt x="0" y="21600"/>
                  </a:cubicBezTo>
                  <a:lnTo>
                    <a:pt x="20069" y="21600"/>
                  </a:lnTo>
                  <a:lnTo>
                    <a:pt x="21600" y="15987"/>
                  </a:lnTo>
                  <a:lnTo>
                    <a:pt x="20233" y="15987"/>
                  </a:lnTo>
                  <a:cubicBezTo>
                    <a:pt x="20069" y="16906"/>
                    <a:pt x="19577" y="18383"/>
                    <a:pt x="19139" y="18843"/>
                  </a:cubicBezTo>
                  <a:cubicBezTo>
                    <a:pt x="18702" y="19138"/>
                    <a:pt x="15147" y="19138"/>
                    <a:pt x="13944" y="19138"/>
                  </a:cubicBezTo>
                  <a:lnTo>
                    <a:pt x="4156" y="1913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014" name="Group"/>
          <p:cNvGrpSpPr/>
          <p:nvPr/>
        </p:nvGrpSpPr>
        <p:grpSpPr>
          <a:xfrm>
            <a:off x="3736975" y="8474075"/>
            <a:ext cx="2242778" cy="398105"/>
            <a:chOff x="0" y="0"/>
            <a:chExt cx="2242777" cy="398104"/>
          </a:xfrm>
        </p:grpSpPr>
        <p:sp>
          <p:nvSpPr>
            <p:cNvPr id="1001" name="Shape"/>
            <p:cNvSpPr/>
            <p:nvPr/>
          </p:nvSpPr>
          <p:spPr>
            <a:xfrm>
              <a:off x="0" y="4762"/>
              <a:ext cx="2242778" cy="39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2" name="Shape"/>
            <p:cNvSpPr/>
            <p:nvPr/>
          </p:nvSpPr>
          <p:spPr>
            <a:xfrm>
              <a:off x="11112" y="153987"/>
              <a:ext cx="199668" cy="228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73" y="1318"/>
                  </a:moveTo>
                  <a:cubicBezTo>
                    <a:pt x="21600" y="946"/>
                    <a:pt x="21600" y="845"/>
                    <a:pt x="21600" y="744"/>
                  </a:cubicBezTo>
                  <a:cubicBezTo>
                    <a:pt x="21600" y="575"/>
                    <a:pt x="21406" y="372"/>
                    <a:pt x="21173" y="372"/>
                  </a:cubicBezTo>
                  <a:cubicBezTo>
                    <a:pt x="20941" y="372"/>
                    <a:pt x="20747" y="575"/>
                    <a:pt x="20514" y="744"/>
                  </a:cubicBezTo>
                  <a:lnTo>
                    <a:pt x="11711" y="9262"/>
                  </a:lnTo>
                  <a:cubicBezTo>
                    <a:pt x="10199" y="5003"/>
                    <a:pt x="9889" y="4158"/>
                    <a:pt x="8997" y="2468"/>
                  </a:cubicBezTo>
                  <a:cubicBezTo>
                    <a:pt x="8570" y="1690"/>
                    <a:pt x="7717" y="0"/>
                    <a:pt x="4343" y="0"/>
                  </a:cubicBezTo>
                  <a:cubicBezTo>
                    <a:pt x="2172" y="0"/>
                    <a:pt x="1202" y="1690"/>
                    <a:pt x="1202" y="2163"/>
                  </a:cubicBezTo>
                  <a:cubicBezTo>
                    <a:pt x="1202" y="2265"/>
                    <a:pt x="1202" y="2569"/>
                    <a:pt x="1629" y="2569"/>
                  </a:cubicBezTo>
                  <a:cubicBezTo>
                    <a:pt x="1939" y="2569"/>
                    <a:pt x="2055" y="2366"/>
                    <a:pt x="2055" y="2163"/>
                  </a:cubicBezTo>
                  <a:cubicBezTo>
                    <a:pt x="2715" y="845"/>
                    <a:pt x="3917" y="744"/>
                    <a:pt x="4111" y="744"/>
                  </a:cubicBezTo>
                  <a:cubicBezTo>
                    <a:pt x="5313" y="744"/>
                    <a:pt x="6399" y="3313"/>
                    <a:pt x="7058" y="4732"/>
                  </a:cubicBezTo>
                  <a:cubicBezTo>
                    <a:pt x="8376" y="7369"/>
                    <a:pt x="9540" y="11256"/>
                    <a:pt x="9540" y="11358"/>
                  </a:cubicBezTo>
                  <a:cubicBezTo>
                    <a:pt x="9540" y="11358"/>
                    <a:pt x="9540" y="11459"/>
                    <a:pt x="9229" y="11730"/>
                  </a:cubicBezTo>
                  <a:lnTo>
                    <a:pt x="427" y="20349"/>
                  </a:lnTo>
                  <a:cubicBezTo>
                    <a:pt x="0" y="20721"/>
                    <a:pt x="0" y="20721"/>
                    <a:pt x="0" y="20823"/>
                  </a:cubicBezTo>
                  <a:cubicBezTo>
                    <a:pt x="0" y="21025"/>
                    <a:pt x="233" y="21296"/>
                    <a:pt x="427" y="21296"/>
                  </a:cubicBezTo>
                  <a:cubicBezTo>
                    <a:pt x="776" y="21296"/>
                    <a:pt x="853" y="21025"/>
                    <a:pt x="1086" y="20924"/>
                  </a:cubicBezTo>
                  <a:lnTo>
                    <a:pt x="9889" y="12304"/>
                  </a:lnTo>
                  <a:cubicBezTo>
                    <a:pt x="11091" y="15820"/>
                    <a:pt x="11517" y="17037"/>
                    <a:pt x="12487" y="18930"/>
                  </a:cubicBezTo>
                  <a:cubicBezTo>
                    <a:pt x="12913" y="19977"/>
                    <a:pt x="13805" y="21600"/>
                    <a:pt x="17257" y="21600"/>
                  </a:cubicBezTo>
                  <a:cubicBezTo>
                    <a:pt x="19428" y="21600"/>
                    <a:pt x="20514" y="19876"/>
                    <a:pt x="20514" y="19403"/>
                  </a:cubicBezTo>
                  <a:cubicBezTo>
                    <a:pt x="20514" y="19301"/>
                    <a:pt x="20398" y="19132"/>
                    <a:pt x="19971" y="19132"/>
                  </a:cubicBezTo>
                  <a:cubicBezTo>
                    <a:pt x="19661" y="19132"/>
                    <a:pt x="19661" y="19234"/>
                    <a:pt x="19428" y="19606"/>
                  </a:cubicBezTo>
                  <a:cubicBezTo>
                    <a:pt x="19118" y="20349"/>
                    <a:pt x="18149" y="20924"/>
                    <a:pt x="17489" y="20924"/>
                  </a:cubicBezTo>
                  <a:cubicBezTo>
                    <a:pt x="15512" y="20924"/>
                    <a:pt x="12913" y="12777"/>
                    <a:pt x="12060" y="10242"/>
                  </a:cubicBezTo>
                  <a:lnTo>
                    <a:pt x="21173" y="131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3" name="Shape"/>
            <p:cNvSpPr/>
            <p:nvPr/>
          </p:nvSpPr>
          <p:spPr>
            <a:xfrm>
              <a:off x="236537" y="0"/>
              <a:ext cx="109184" cy="163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71"/>
                  </a:moveTo>
                  <a:lnTo>
                    <a:pt x="19847" y="15671"/>
                  </a:lnTo>
                  <a:cubicBezTo>
                    <a:pt x="19847" y="16471"/>
                    <a:pt x="19216" y="18306"/>
                    <a:pt x="18655" y="18729"/>
                  </a:cubicBezTo>
                  <a:cubicBezTo>
                    <a:pt x="18234" y="18871"/>
                    <a:pt x="14517" y="18871"/>
                    <a:pt x="13745" y="18871"/>
                  </a:cubicBezTo>
                  <a:lnTo>
                    <a:pt x="4909" y="18871"/>
                  </a:lnTo>
                  <a:cubicBezTo>
                    <a:pt x="10029" y="15812"/>
                    <a:pt x="11571" y="14918"/>
                    <a:pt x="14517" y="13459"/>
                  </a:cubicBezTo>
                  <a:cubicBezTo>
                    <a:pt x="18234" y="11482"/>
                    <a:pt x="21600" y="9506"/>
                    <a:pt x="21600" y="6306"/>
                  </a:cubicBezTo>
                  <a:cubicBezTo>
                    <a:pt x="21600" y="2353"/>
                    <a:pt x="16270" y="0"/>
                    <a:pt x="10239" y="0"/>
                  </a:cubicBezTo>
                  <a:cubicBezTo>
                    <a:pt x="4138" y="0"/>
                    <a:pt x="0" y="2918"/>
                    <a:pt x="0" y="5788"/>
                  </a:cubicBezTo>
                  <a:cubicBezTo>
                    <a:pt x="0" y="7529"/>
                    <a:pt x="2174" y="7624"/>
                    <a:pt x="2525" y="7624"/>
                  </a:cubicBezTo>
                  <a:cubicBezTo>
                    <a:pt x="3717" y="7624"/>
                    <a:pt x="5119" y="7106"/>
                    <a:pt x="5119" y="5929"/>
                  </a:cubicBezTo>
                  <a:cubicBezTo>
                    <a:pt x="5119" y="5412"/>
                    <a:pt x="4909" y="4235"/>
                    <a:pt x="2384" y="4235"/>
                  </a:cubicBezTo>
                  <a:cubicBezTo>
                    <a:pt x="3717" y="1835"/>
                    <a:pt x="7083" y="1176"/>
                    <a:pt x="9397" y="1176"/>
                  </a:cubicBezTo>
                  <a:cubicBezTo>
                    <a:pt x="14306" y="1176"/>
                    <a:pt x="16901" y="3671"/>
                    <a:pt x="16901" y="6306"/>
                  </a:cubicBezTo>
                  <a:cubicBezTo>
                    <a:pt x="16901" y="9224"/>
                    <a:pt x="13745" y="11482"/>
                    <a:pt x="12203" y="12659"/>
                  </a:cubicBezTo>
                  <a:lnTo>
                    <a:pt x="421" y="20424"/>
                  </a:lnTo>
                  <a:cubicBezTo>
                    <a:pt x="0" y="20706"/>
                    <a:pt x="0" y="20706"/>
                    <a:pt x="0" y="21600"/>
                  </a:cubicBezTo>
                  <a:lnTo>
                    <a:pt x="20057" y="21600"/>
                  </a:lnTo>
                  <a:lnTo>
                    <a:pt x="21600" y="1567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4" name="Shape"/>
            <p:cNvSpPr/>
            <p:nvPr/>
          </p:nvSpPr>
          <p:spPr>
            <a:xfrm>
              <a:off x="400049" y="42862"/>
              <a:ext cx="137757" cy="353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20" y="789"/>
                  </a:moveTo>
                  <a:cubicBezTo>
                    <a:pt x="21600" y="548"/>
                    <a:pt x="21600" y="438"/>
                    <a:pt x="21600" y="438"/>
                  </a:cubicBezTo>
                  <a:cubicBezTo>
                    <a:pt x="21600" y="175"/>
                    <a:pt x="21152" y="0"/>
                    <a:pt x="20537" y="0"/>
                  </a:cubicBezTo>
                  <a:cubicBezTo>
                    <a:pt x="20033" y="0"/>
                    <a:pt x="19753" y="66"/>
                    <a:pt x="19585" y="175"/>
                  </a:cubicBezTo>
                  <a:lnTo>
                    <a:pt x="336" y="20811"/>
                  </a:lnTo>
                  <a:cubicBezTo>
                    <a:pt x="0" y="21118"/>
                    <a:pt x="0" y="21162"/>
                    <a:pt x="0" y="21162"/>
                  </a:cubicBezTo>
                  <a:cubicBezTo>
                    <a:pt x="0" y="21425"/>
                    <a:pt x="448" y="21600"/>
                    <a:pt x="1119" y="21600"/>
                  </a:cubicBezTo>
                  <a:cubicBezTo>
                    <a:pt x="1903" y="21600"/>
                    <a:pt x="2015" y="21469"/>
                    <a:pt x="2350" y="21118"/>
                  </a:cubicBezTo>
                  <a:lnTo>
                    <a:pt x="21320" y="78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5" name="Shape"/>
            <p:cNvSpPr/>
            <p:nvPr/>
          </p:nvSpPr>
          <p:spPr>
            <a:xfrm>
              <a:off x="571500" y="63500"/>
              <a:ext cx="167918" cy="248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41"/>
                  </a:moveTo>
                  <a:cubicBezTo>
                    <a:pt x="21600" y="341"/>
                    <a:pt x="21600" y="0"/>
                    <a:pt x="21094" y="0"/>
                  </a:cubicBezTo>
                  <a:cubicBezTo>
                    <a:pt x="20313" y="0"/>
                    <a:pt x="16085" y="248"/>
                    <a:pt x="15304" y="341"/>
                  </a:cubicBezTo>
                  <a:cubicBezTo>
                    <a:pt x="14936" y="341"/>
                    <a:pt x="14660" y="527"/>
                    <a:pt x="14660" y="961"/>
                  </a:cubicBezTo>
                  <a:cubicBezTo>
                    <a:pt x="14660" y="1302"/>
                    <a:pt x="15074" y="1302"/>
                    <a:pt x="15717" y="1302"/>
                  </a:cubicBezTo>
                  <a:cubicBezTo>
                    <a:pt x="17877" y="1302"/>
                    <a:pt x="18015" y="1488"/>
                    <a:pt x="18015" y="1828"/>
                  </a:cubicBezTo>
                  <a:lnTo>
                    <a:pt x="17877" y="2417"/>
                  </a:lnTo>
                  <a:lnTo>
                    <a:pt x="15166" y="9731"/>
                  </a:lnTo>
                  <a:cubicBezTo>
                    <a:pt x="14293" y="8491"/>
                    <a:pt x="13006" y="7716"/>
                    <a:pt x="10938" y="7716"/>
                  </a:cubicBezTo>
                  <a:cubicBezTo>
                    <a:pt x="5653" y="7716"/>
                    <a:pt x="0" y="12241"/>
                    <a:pt x="0" y="16673"/>
                  </a:cubicBezTo>
                  <a:cubicBezTo>
                    <a:pt x="0" y="19524"/>
                    <a:pt x="2436" y="21600"/>
                    <a:pt x="6066" y="21600"/>
                  </a:cubicBezTo>
                  <a:cubicBezTo>
                    <a:pt x="6940" y="21600"/>
                    <a:pt x="9283" y="21445"/>
                    <a:pt x="11949" y="19276"/>
                  </a:cubicBezTo>
                  <a:cubicBezTo>
                    <a:pt x="12363" y="20577"/>
                    <a:pt x="13879" y="21600"/>
                    <a:pt x="16085" y="21600"/>
                  </a:cubicBezTo>
                  <a:cubicBezTo>
                    <a:pt x="17740" y="21600"/>
                    <a:pt x="18797" y="20918"/>
                    <a:pt x="19440" y="19865"/>
                  </a:cubicBezTo>
                  <a:cubicBezTo>
                    <a:pt x="20221" y="18842"/>
                    <a:pt x="20865" y="16921"/>
                    <a:pt x="20865" y="16828"/>
                  </a:cubicBezTo>
                  <a:cubicBezTo>
                    <a:pt x="20865" y="16580"/>
                    <a:pt x="20451" y="16580"/>
                    <a:pt x="20313" y="16580"/>
                  </a:cubicBezTo>
                  <a:cubicBezTo>
                    <a:pt x="19808" y="16580"/>
                    <a:pt x="19808" y="16673"/>
                    <a:pt x="19670" y="17106"/>
                  </a:cubicBezTo>
                  <a:cubicBezTo>
                    <a:pt x="18934" y="19090"/>
                    <a:pt x="18015" y="20918"/>
                    <a:pt x="16223" y="20918"/>
                  </a:cubicBezTo>
                  <a:cubicBezTo>
                    <a:pt x="14936" y="20918"/>
                    <a:pt x="14798" y="20143"/>
                    <a:pt x="14798" y="19524"/>
                  </a:cubicBezTo>
                  <a:cubicBezTo>
                    <a:pt x="14798" y="18749"/>
                    <a:pt x="14936" y="18563"/>
                    <a:pt x="15074" y="18067"/>
                  </a:cubicBezTo>
                  <a:lnTo>
                    <a:pt x="21600" y="341"/>
                  </a:lnTo>
                  <a:close/>
                  <a:moveTo>
                    <a:pt x="12225" y="17633"/>
                  </a:moveTo>
                  <a:cubicBezTo>
                    <a:pt x="11949" y="18129"/>
                    <a:pt x="11949" y="18222"/>
                    <a:pt x="11306" y="18749"/>
                  </a:cubicBezTo>
                  <a:cubicBezTo>
                    <a:pt x="9283" y="20391"/>
                    <a:pt x="7445" y="20918"/>
                    <a:pt x="6158" y="20918"/>
                  </a:cubicBezTo>
                  <a:cubicBezTo>
                    <a:pt x="3860" y="20918"/>
                    <a:pt x="3217" y="19276"/>
                    <a:pt x="3217" y="18067"/>
                  </a:cubicBezTo>
                  <a:cubicBezTo>
                    <a:pt x="3217" y="16487"/>
                    <a:pt x="4642" y="12768"/>
                    <a:pt x="5791" y="11373"/>
                  </a:cubicBezTo>
                  <a:cubicBezTo>
                    <a:pt x="7215" y="9545"/>
                    <a:pt x="9146" y="8429"/>
                    <a:pt x="11076" y="8429"/>
                  </a:cubicBezTo>
                  <a:cubicBezTo>
                    <a:pt x="14017" y="8429"/>
                    <a:pt x="14523" y="10939"/>
                    <a:pt x="14523" y="11125"/>
                  </a:cubicBezTo>
                  <a:cubicBezTo>
                    <a:pt x="14523" y="11280"/>
                    <a:pt x="14523" y="11466"/>
                    <a:pt x="14431" y="11621"/>
                  </a:cubicBezTo>
                  <a:lnTo>
                    <a:pt x="12225" y="1763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6" name="Shape"/>
            <p:cNvSpPr/>
            <p:nvPr/>
          </p:nvSpPr>
          <p:spPr>
            <a:xfrm>
              <a:off x="769937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7" name="Shape"/>
            <p:cNvSpPr/>
            <p:nvPr/>
          </p:nvSpPr>
          <p:spPr>
            <a:xfrm>
              <a:off x="852487" y="153987"/>
              <a:ext cx="150458" cy="15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100"/>
                  </a:moveTo>
                  <a:cubicBezTo>
                    <a:pt x="21600" y="3086"/>
                    <a:pt x="18179" y="0"/>
                    <a:pt x="13583" y="0"/>
                  </a:cubicBezTo>
                  <a:cubicBezTo>
                    <a:pt x="6740" y="0"/>
                    <a:pt x="0" y="6750"/>
                    <a:pt x="0" y="13500"/>
                  </a:cubicBezTo>
                  <a:cubicBezTo>
                    <a:pt x="0" y="18225"/>
                    <a:pt x="3421" y="21600"/>
                    <a:pt x="8170" y="21600"/>
                  </a:cubicBezTo>
                  <a:cubicBezTo>
                    <a:pt x="14860" y="21600"/>
                    <a:pt x="21600" y="14995"/>
                    <a:pt x="21600" y="8100"/>
                  </a:cubicBezTo>
                  <a:close/>
                  <a:moveTo>
                    <a:pt x="8170" y="20539"/>
                  </a:moveTo>
                  <a:cubicBezTo>
                    <a:pt x="6026" y="20539"/>
                    <a:pt x="3728" y="19045"/>
                    <a:pt x="3728" y="15380"/>
                  </a:cubicBezTo>
                  <a:cubicBezTo>
                    <a:pt x="3728" y="13114"/>
                    <a:pt x="5004" y="7811"/>
                    <a:pt x="6740" y="5400"/>
                  </a:cubicBezTo>
                  <a:cubicBezTo>
                    <a:pt x="9140" y="1736"/>
                    <a:pt x="12153" y="1061"/>
                    <a:pt x="13430" y="1061"/>
                  </a:cubicBezTo>
                  <a:cubicBezTo>
                    <a:pt x="16443" y="1061"/>
                    <a:pt x="18026" y="3375"/>
                    <a:pt x="18026" y="6220"/>
                  </a:cubicBezTo>
                  <a:cubicBezTo>
                    <a:pt x="18026" y="8100"/>
                    <a:pt x="17004" y="13114"/>
                    <a:pt x="15013" y="16200"/>
                  </a:cubicBezTo>
                  <a:cubicBezTo>
                    <a:pt x="13277" y="18900"/>
                    <a:pt x="10417" y="20539"/>
                    <a:pt x="8170" y="205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8" name="Shape"/>
            <p:cNvSpPr/>
            <p:nvPr/>
          </p:nvSpPr>
          <p:spPr>
            <a:xfrm>
              <a:off x="103981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09" name="Shape"/>
            <p:cNvSpPr/>
            <p:nvPr/>
          </p:nvSpPr>
          <p:spPr>
            <a:xfrm>
              <a:off x="1125537" y="60325"/>
              <a:ext cx="175857" cy="321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6" y="7280"/>
                  </a:moveTo>
                  <a:lnTo>
                    <a:pt x="17306" y="7280"/>
                  </a:lnTo>
                  <a:cubicBezTo>
                    <a:pt x="18139" y="7280"/>
                    <a:pt x="18665" y="7280"/>
                    <a:pt x="18665" y="6727"/>
                  </a:cubicBezTo>
                  <a:cubicBezTo>
                    <a:pt x="18665" y="6535"/>
                    <a:pt x="18139" y="6535"/>
                    <a:pt x="17438" y="6535"/>
                  </a:cubicBezTo>
                  <a:lnTo>
                    <a:pt x="13845" y="6535"/>
                  </a:lnTo>
                  <a:lnTo>
                    <a:pt x="14853" y="3772"/>
                  </a:lnTo>
                  <a:cubicBezTo>
                    <a:pt x="14984" y="3292"/>
                    <a:pt x="15598" y="1610"/>
                    <a:pt x="15817" y="1345"/>
                  </a:cubicBezTo>
                  <a:cubicBezTo>
                    <a:pt x="16211" y="865"/>
                    <a:pt x="16912" y="529"/>
                    <a:pt x="17920" y="529"/>
                  </a:cubicBezTo>
                  <a:cubicBezTo>
                    <a:pt x="18051" y="529"/>
                    <a:pt x="19146" y="529"/>
                    <a:pt x="19979" y="937"/>
                  </a:cubicBezTo>
                  <a:cubicBezTo>
                    <a:pt x="18051" y="1081"/>
                    <a:pt x="17657" y="1874"/>
                    <a:pt x="17657" y="2210"/>
                  </a:cubicBezTo>
                  <a:cubicBezTo>
                    <a:pt x="17657" y="2763"/>
                    <a:pt x="18402" y="3027"/>
                    <a:pt x="19278" y="3027"/>
                  </a:cubicBezTo>
                  <a:cubicBezTo>
                    <a:pt x="20373" y="3027"/>
                    <a:pt x="21600" y="2547"/>
                    <a:pt x="21600" y="1610"/>
                  </a:cubicBezTo>
                  <a:cubicBezTo>
                    <a:pt x="21600" y="529"/>
                    <a:pt x="19628" y="0"/>
                    <a:pt x="17920" y="0"/>
                  </a:cubicBezTo>
                  <a:cubicBezTo>
                    <a:pt x="16430" y="0"/>
                    <a:pt x="13626" y="408"/>
                    <a:pt x="12399" y="2763"/>
                  </a:cubicBezTo>
                  <a:cubicBezTo>
                    <a:pt x="12136" y="3292"/>
                    <a:pt x="12005" y="3508"/>
                    <a:pt x="10910" y="6535"/>
                  </a:cubicBezTo>
                  <a:lnTo>
                    <a:pt x="7974" y="6535"/>
                  </a:lnTo>
                  <a:cubicBezTo>
                    <a:pt x="7098" y="6535"/>
                    <a:pt x="6616" y="6535"/>
                    <a:pt x="6616" y="6944"/>
                  </a:cubicBezTo>
                  <a:cubicBezTo>
                    <a:pt x="6616" y="7280"/>
                    <a:pt x="7010" y="7280"/>
                    <a:pt x="7843" y="7280"/>
                  </a:cubicBezTo>
                  <a:lnTo>
                    <a:pt x="10690" y="7280"/>
                  </a:lnTo>
                  <a:lnTo>
                    <a:pt x="7492" y="16626"/>
                  </a:lnTo>
                  <a:cubicBezTo>
                    <a:pt x="6616" y="18909"/>
                    <a:pt x="5871" y="21071"/>
                    <a:pt x="3680" y="21071"/>
                  </a:cubicBezTo>
                  <a:cubicBezTo>
                    <a:pt x="3549" y="21071"/>
                    <a:pt x="2454" y="21071"/>
                    <a:pt x="1577" y="20663"/>
                  </a:cubicBezTo>
                  <a:cubicBezTo>
                    <a:pt x="3549" y="20591"/>
                    <a:pt x="4031" y="19726"/>
                    <a:pt x="4031" y="19390"/>
                  </a:cubicBezTo>
                  <a:cubicBezTo>
                    <a:pt x="4031" y="18837"/>
                    <a:pt x="3198" y="18501"/>
                    <a:pt x="2322" y="18501"/>
                  </a:cubicBezTo>
                  <a:cubicBezTo>
                    <a:pt x="1227" y="18501"/>
                    <a:pt x="0" y="19053"/>
                    <a:pt x="0" y="19990"/>
                  </a:cubicBezTo>
                  <a:cubicBezTo>
                    <a:pt x="0" y="20999"/>
                    <a:pt x="1972" y="21600"/>
                    <a:pt x="3680" y="21600"/>
                  </a:cubicBezTo>
                  <a:cubicBezTo>
                    <a:pt x="6002" y="21600"/>
                    <a:pt x="7843" y="20182"/>
                    <a:pt x="8587" y="19317"/>
                  </a:cubicBezTo>
                  <a:cubicBezTo>
                    <a:pt x="9946" y="17756"/>
                    <a:pt x="10910" y="14945"/>
                    <a:pt x="11041" y="14728"/>
                  </a:cubicBezTo>
                  <a:lnTo>
                    <a:pt x="13626" y="728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0" name="Shape"/>
            <p:cNvSpPr/>
            <p:nvPr/>
          </p:nvSpPr>
          <p:spPr>
            <a:xfrm>
              <a:off x="1438275" y="179387"/>
              <a:ext cx="234594" cy="8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66"/>
                  </a:moveTo>
                  <a:cubicBezTo>
                    <a:pt x="21600" y="1024"/>
                    <a:pt x="21403" y="0"/>
                    <a:pt x="21140" y="0"/>
                  </a:cubicBezTo>
                  <a:cubicBezTo>
                    <a:pt x="21042" y="0"/>
                    <a:pt x="20779" y="745"/>
                    <a:pt x="20779" y="2607"/>
                  </a:cubicBezTo>
                  <a:cubicBezTo>
                    <a:pt x="20582" y="11452"/>
                    <a:pt x="18481" y="16386"/>
                    <a:pt x="16184" y="16386"/>
                  </a:cubicBezTo>
                  <a:cubicBezTo>
                    <a:pt x="14148" y="16386"/>
                    <a:pt x="12605" y="12476"/>
                    <a:pt x="11030" y="8566"/>
                  </a:cubicBezTo>
                  <a:cubicBezTo>
                    <a:pt x="9388" y="4190"/>
                    <a:pt x="7616" y="0"/>
                    <a:pt x="5416" y="0"/>
                  </a:cubicBezTo>
                  <a:cubicBezTo>
                    <a:pt x="1937" y="0"/>
                    <a:pt x="0" y="10148"/>
                    <a:pt x="0" y="18807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21" y="21600"/>
                    <a:pt x="919" y="19831"/>
                    <a:pt x="919" y="19552"/>
                  </a:cubicBezTo>
                  <a:cubicBezTo>
                    <a:pt x="1018" y="9403"/>
                    <a:pt x="3480" y="5214"/>
                    <a:pt x="5416" y="5214"/>
                  </a:cubicBezTo>
                  <a:cubicBezTo>
                    <a:pt x="7550" y="5214"/>
                    <a:pt x="8995" y="9124"/>
                    <a:pt x="10669" y="13314"/>
                  </a:cubicBezTo>
                  <a:cubicBezTo>
                    <a:pt x="12310" y="17503"/>
                    <a:pt x="13984" y="21600"/>
                    <a:pt x="16184" y="21600"/>
                  </a:cubicBezTo>
                  <a:cubicBezTo>
                    <a:pt x="19762" y="21600"/>
                    <a:pt x="21600" y="11452"/>
                    <a:pt x="21600" y="316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1" name="Shape"/>
            <p:cNvSpPr/>
            <p:nvPr/>
          </p:nvSpPr>
          <p:spPr>
            <a:xfrm>
              <a:off x="1808162" y="73025"/>
              <a:ext cx="147281" cy="244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97" y="9864"/>
                  </a:moveTo>
                  <a:cubicBezTo>
                    <a:pt x="17196" y="8976"/>
                    <a:pt x="20132" y="6851"/>
                    <a:pt x="20132" y="4345"/>
                  </a:cubicBezTo>
                  <a:cubicBezTo>
                    <a:pt x="20132" y="1776"/>
                    <a:pt x="15571" y="0"/>
                    <a:pt x="10590" y="0"/>
                  </a:cubicBezTo>
                  <a:cubicBezTo>
                    <a:pt x="5295" y="0"/>
                    <a:pt x="1468" y="1871"/>
                    <a:pt x="1468" y="4250"/>
                  </a:cubicBezTo>
                  <a:cubicBezTo>
                    <a:pt x="1468" y="5329"/>
                    <a:pt x="2517" y="5868"/>
                    <a:pt x="4089" y="5868"/>
                  </a:cubicBezTo>
                  <a:cubicBezTo>
                    <a:pt x="5715" y="5868"/>
                    <a:pt x="6763" y="5233"/>
                    <a:pt x="6763" y="4250"/>
                  </a:cubicBezTo>
                  <a:cubicBezTo>
                    <a:pt x="6763" y="2759"/>
                    <a:pt x="4247" y="2759"/>
                    <a:pt x="3513" y="2759"/>
                  </a:cubicBezTo>
                  <a:cubicBezTo>
                    <a:pt x="5138" y="1142"/>
                    <a:pt x="8493" y="793"/>
                    <a:pt x="10433" y="793"/>
                  </a:cubicBezTo>
                  <a:cubicBezTo>
                    <a:pt x="12478" y="793"/>
                    <a:pt x="15414" y="1522"/>
                    <a:pt x="15414" y="4250"/>
                  </a:cubicBezTo>
                  <a:cubicBezTo>
                    <a:pt x="15414" y="4694"/>
                    <a:pt x="15256" y="6470"/>
                    <a:pt x="13946" y="7898"/>
                  </a:cubicBezTo>
                  <a:cubicBezTo>
                    <a:pt x="12320" y="9420"/>
                    <a:pt x="10590" y="9515"/>
                    <a:pt x="9227" y="9515"/>
                  </a:cubicBezTo>
                  <a:cubicBezTo>
                    <a:pt x="8808" y="9515"/>
                    <a:pt x="7654" y="9611"/>
                    <a:pt x="7340" y="9611"/>
                  </a:cubicBezTo>
                  <a:cubicBezTo>
                    <a:pt x="6920" y="9611"/>
                    <a:pt x="6449" y="9674"/>
                    <a:pt x="6449" y="9959"/>
                  </a:cubicBezTo>
                  <a:cubicBezTo>
                    <a:pt x="6449" y="10308"/>
                    <a:pt x="6920" y="10308"/>
                    <a:pt x="7759" y="10308"/>
                  </a:cubicBezTo>
                  <a:lnTo>
                    <a:pt x="9961" y="10308"/>
                  </a:lnTo>
                  <a:cubicBezTo>
                    <a:pt x="14260" y="10308"/>
                    <a:pt x="16148" y="12433"/>
                    <a:pt x="16148" y="15542"/>
                  </a:cubicBezTo>
                  <a:cubicBezTo>
                    <a:pt x="16148" y="19824"/>
                    <a:pt x="12635" y="20712"/>
                    <a:pt x="10276" y="20712"/>
                  </a:cubicBezTo>
                  <a:cubicBezTo>
                    <a:pt x="8074" y="20712"/>
                    <a:pt x="4247" y="20173"/>
                    <a:pt x="2359" y="18301"/>
                  </a:cubicBezTo>
                  <a:cubicBezTo>
                    <a:pt x="4247" y="18492"/>
                    <a:pt x="5872" y="17762"/>
                    <a:pt x="5872" y="16620"/>
                  </a:cubicBezTo>
                  <a:cubicBezTo>
                    <a:pt x="5872" y="15447"/>
                    <a:pt x="4404" y="14844"/>
                    <a:pt x="2936" y="14844"/>
                  </a:cubicBezTo>
                  <a:cubicBezTo>
                    <a:pt x="1625" y="14844"/>
                    <a:pt x="0" y="15288"/>
                    <a:pt x="0" y="16620"/>
                  </a:cubicBezTo>
                  <a:cubicBezTo>
                    <a:pt x="0" y="19538"/>
                    <a:pt x="4823" y="21600"/>
                    <a:pt x="10433" y="21600"/>
                  </a:cubicBezTo>
                  <a:cubicBezTo>
                    <a:pt x="16882" y="21600"/>
                    <a:pt x="21600" y="18745"/>
                    <a:pt x="21600" y="15542"/>
                  </a:cubicBezTo>
                  <a:cubicBezTo>
                    <a:pt x="21600" y="12973"/>
                    <a:pt x="18350" y="10499"/>
                    <a:pt x="12897" y="986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2" name="Shape"/>
            <p:cNvSpPr/>
            <p:nvPr/>
          </p:nvSpPr>
          <p:spPr>
            <a:xfrm>
              <a:off x="1998662" y="273050"/>
              <a:ext cx="36172" cy="36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5094"/>
                    <a:pt x="17117" y="0"/>
                    <a:pt x="10800" y="0"/>
                  </a:cubicBezTo>
                  <a:cubicBezTo>
                    <a:pt x="5094" y="0"/>
                    <a:pt x="0" y="5094"/>
                    <a:pt x="0" y="10800"/>
                  </a:cubicBezTo>
                  <a:cubicBezTo>
                    <a:pt x="0" y="17117"/>
                    <a:pt x="5094" y="21600"/>
                    <a:pt x="10800" y="21600"/>
                  </a:cubicBezTo>
                  <a:cubicBezTo>
                    <a:pt x="17117" y="21600"/>
                    <a:pt x="21600" y="17117"/>
                    <a:pt x="21600" y="108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3" name="Shape"/>
            <p:cNvSpPr/>
            <p:nvPr/>
          </p:nvSpPr>
          <p:spPr>
            <a:xfrm>
              <a:off x="2084387" y="73024"/>
              <a:ext cx="140932" cy="234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6" y="19138"/>
                  </a:moveTo>
                  <a:lnTo>
                    <a:pt x="9952" y="15822"/>
                  </a:lnTo>
                  <a:cubicBezTo>
                    <a:pt x="18374" y="11325"/>
                    <a:pt x="21600" y="9553"/>
                    <a:pt x="21600" y="6237"/>
                  </a:cubicBezTo>
                  <a:cubicBezTo>
                    <a:pt x="21600" y="2560"/>
                    <a:pt x="16678" y="0"/>
                    <a:pt x="10116" y="0"/>
                  </a:cubicBezTo>
                  <a:cubicBezTo>
                    <a:pt x="3992" y="0"/>
                    <a:pt x="0" y="2954"/>
                    <a:pt x="0" y="5876"/>
                  </a:cubicBezTo>
                  <a:cubicBezTo>
                    <a:pt x="0" y="7714"/>
                    <a:pt x="2734" y="7714"/>
                    <a:pt x="2898" y="7714"/>
                  </a:cubicBezTo>
                  <a:cubicBezTo>
                    <a:pt x="3828" y="7714"/>
                    <a:pt x="5687" y="7255"/>
                    <a:pt x="5687" y="5974"/>
                  </a:cubicBezTo>
                  <a:cubicBezTo>
                    <a:pt x="5687" y="5154"/>
                    <a:pt x="4757" y="4333"/>
                    <a:pt x="2734" y="4333"/>
                  </a:cubicBezTo>
                  <a:cubicBezTo>
                    <a:pt x="2461" y="4333"/>
                    <a:pt x="2297" y="4333"/>
                    <a:pt x="2133" y="4333"/>
                  </a:cubicBezTo>
                  <a:cubicBezTo>
                    <a:pt x="3390" y="2199"/>
                    <a:pt x="6289" y="1018"/>
                    <a:pt x="9515" y="1018"/>
                  </a:cubicBezTo>
                  <a:cubicBezTo>
                    <a:pt x="14382" y="1018"/>
                    <a:pt x="16678" y="3677"/>
                    <a:pt x="16678" y="6237"/>
                  </a:cubicBezTo>
                  <a:cubicBezTo>
                    <a:pt x="16678" y="8929"/>
                    <a:pt x="13944" y="11489"/>
                    <a:pt x="11046" y="13426"/>
                  </a:cubicBezTo>
                  <a:lnTo>
                    <a:pt x="602" y="20418"/>
                  </a:lnTo>
                  <a:cubicBezTo>
                    <a:pt x="0" y="20779"/>
                    <a:pt x="0" y="20878"/>
                    <a:pt x="0" y="21600"/>
                  </a:cubicBezTo>
                  <a:lnTo>
                    <a:pt x="20069" y="21600"/>
                  </a:lnTo>
                  <a:lnTo>
                    <a:pt x="21600" y="15987"/>
                  </a:lnTo>
                  <a:lnTo>
                    <a:pt x="20233" y="15987"/>
                  </a:lnTo>
                  <a:cubicBezTo>
                    <a:pt x="20069" y="16906"/>
                    <a:pt x="19577" y="18383"/>
                    <a:pt x="19139" y="18843"/>
                  </a:cubicBezTo>
                  <a:cubicBezTo>
                    <a:pt x="18702" y="19138"/>
                    <a:pt x="15147" y="19138"/>
                    <a:pt x="13944" y="19138"/>
                  </a:cubicBezTo>
                  <a:lnTo>
                    <a:pt x="4156" y="1913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015" name="Large uncertainties of predictions…"/>
          <p:cNvSpPr txBox="1"/>
          <p:nvPr/>
        </p:nvSpPr>
        <p:spPr>
          <a:xfrm>
            <a:off x="7053262" y="7620000"/>
            <a:ext cx="5078224" cy="1171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>
                <a:solidFill>
                  <a:srgbClr val="DD4814"/>
                </a:solidFill>
              </a:defRPr>
            </a:pPr>
            <a:r>
              <a:t>Large uncertainties of predictions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2800">
                <a:solidFill>
                  <a:srgbClr val="DD4814"/>
                </a:solidFill>
              </a:defRPr>
            </a:pPr>
            <a:r>
              <a:t>No antiquark Sivers functions</a:t>
            </a:r>
          </a:p>
        </p:txBody>
      </p:sp>
      <p:sp>
        <p:nvSpPr>
          <p:cNvPr id="1016" name="STAR  2016"/>
          <p:cNvSpPr txBox="1"/>
          <p:nvPr/>
        </p:nvSpPr>
        <p:spPr>
          <a:xfrm>
            <a:off x="10701337" y="1177925"/>
            <a:ext cx="1426577" cy="4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 sz="2200">
                <a:solidFill>
                  <a:srgbClr val="3333FF"/>
                </a:solidFill>
              </a:defRPr>
            </a:lvl1pPr>
          </a:lstStyle>
          <a:p>
            <a:r>
              <a:t>STAR  2016</a:t>
            </a:r>
          </a:p>
        </p:txBody>
      </p:sp>
    </p:spTree>
    <p:extLst>
      <p:ext uri="{BB962C8B-B14F-4D97-AF65-F5344CB8AC3E}">
        <p14:creationId xmlns:p14="http://schemas.microsoft.com/office/powerpoint/2010/main" val="34094068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7" name="Process dependence of Siver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Process dependence of Sivers function                                      </a:t>
            </a:r>
          </a:p>
          <a:p>
            <a:pPr>
              <a:defRPr sz="2800">
                <a:latin typeface="Gill Sans"/>
                <a:ea typeface="Gill Sans"/>
                <a:cs typeface="Gill Sans"/>
                <a:sym typeface="Gill Sans"/>
              </a:defRPr>
            </a:pPr>
            <a:r>
              <a:t> </a:t>
            </a:r>
          </a:p>
        </p:txBody>
      </p:sp>
      <p:sp>
        <p:nvSpPr>
          <p:cNvPr id="1038" name="First experimental hint on the sign change in Drell-Yan…"/>
          <p:cNvSpPr txBox="1"/>
          <p:nvPr/>
        </p:nvSpPr>
        <p:spPr>
          <a:xfrm>
            <a:off x="949103" y="1131601"/>
            <a:ext cx="7994734" cy="72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 </a:t>
            </a:r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First experimental hint on the sign change in Drell-Yan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r>
              <a:t>No sign change 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 sz="2800"/>
            </a:pPr>
            <a:endParaRPr/>
          </a:p>
        </p:txBody>
      </p:sp>
      <p:sp>
        <p:nvSpPr>
          <p:cNvPr id="1039" name="COMPASS  2017"/>
          <p:cNvSpPr txBox="1"/>
          <p:nvPr/>
        </p:nvSpPr>
        <p:spPr>
          <a:xfrm>
            <a:off x="10205522" y="1036637"/>
            <a:ext cx="2019892" cy="40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2200">
                <a:solidFill>
                  <a:srgbClr val="3333FF"/>
                </a:solidFill>
              </a:defRPr>
            </a:lvl1pPr>
          </a:lstStyle>
          <a:p>
            <a:r>
              <a:t>COMPASS  2017</a:t>
            </a:r>
          </a:p>
        </p:txBody>
      </p:sp>
      <p:sp>
        <p:nvSpPr>
          <p:cNvPr id="1040" name="Line"/>
          <p:cNvSpPr/>
          <p:nvPr/>
        </p:nvSpPr>
        <p:spPr>
          <a:xfrm flipV="1">
            <a:off x="2841624" y="3803302"/>
            <a:ext cx="2016054" cy="276736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041" name="Line"/>
          <p:cNvSpPr/>
          <p:nvPr/>
        </p:nvSpPr>
        <p:spPr>
          <a:xfrm flipV="1">
            <a:off x="3722023" y="5512148"/>
            <a:ext cx="1470838" cy="1842679"/>
          </a:xfrm>
          <a:prstGeom prst="line">
            <a:avLst/>
          </a:prstGeom>
          <a:ln w="25400">
            <a:solidFill>
              <a:schemeClr val="accent4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1042" name="COMPASS results hint on sign change"/>
          <p:cNvSpPr txBox="1"/>
          <p:nvPr/>
        </p:nvSpPr>
        <p:spPr>
          <a:xfrm>
            <a:off x="6656387" y="7148512"/>
            <a:ext cx="5612318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2800">
                <a:solidFill>
                  <a:srgbClr val="DD4814"/>
                </a:solidFill>
              </a:defRPr>
            </a:lvl1pPr>
          </a:lstStyle>
          <a:p>
            <a:r>
              <a:t>COMPASS results hint on sign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6FF9DC-9BCE-7B4B-8ACD-FE2829960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40" y="2149583"/>
            <a:ext cx="7217641" cy="499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56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\"/>
          <p:cNvSpPr txBox="1"/>
          <p:nvPr/>
        </p:nvSpPr>
        <p:spPr>
          <a:xfrm>
            <a:off x="8875712" y="9407525"/>
            <a:ext cx="412115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\</a:t>
            </a:r>
          </a:p>
        </p:txBody>
      </p:sp>
      <p:sp>
        <p:nvSpPr>
          <p:cNvPr id="10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64" name="Collins function"/>
          <p:cNvSpPr txBox="1"/>
          <p:nvPr/>
        </p:nvSpPr>
        <p:spPr>
          <a:xfrm>
            <a:off x="255587" y="103187"/>
            <a:ext cx="12747626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3600"/>
            </a:pPr>
            <a:r>
              <a:t>Collins function                                                 </a:t>
            </a:r>
          </a:p>
          <a:p>
            <a:pPr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065" name="Schafer-Teryaev sum rule…"/>
          <p:cNvSpPr txBox="1"/>
          <p:nvPr/>
        </p:nvSpPr>
        <p:spPr>
          <a:xfrm>
            <a:off x="688975" y="1358900"/>
            <a:ext cx="5957500" cy="4544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Schafer-Teryaev 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Conservation of transverse momentum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 Sum rule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If only pions are considered</a:t>
            </a:r>
          </a:p>
        </p:txBody>
      </p:sp>
      <p:sp>
        <p:nvSpPr>
          <p:cNvPr id="1066" name="Schafer Teryaev 1999…"/>
          <p:cNvSpPr txBox="1"/>
          <p:nvPr/>
        </p:nvSpPr>
        <p:spPr>
          <a:xfrm>
            <a:off x="8266112" y="1247775"/>
            <a:ext cx="3352090" cy="6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pPr>
            <a:r>
              <a:t>Schafer Teryaev 1999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2200">
                <a:solidFill>
                  <a:srgbClr val="3333FF"/>
                </a:solidFill>
              </a:defRPr>
            </a:pPr>
            <a:r>
              <a:t>Meissner, Metz, Pitonyak 2010</a:t>
            </a:r>
          </a:p>
        </p:txBody>
      </p:sp>
      <p:grpSp>
        <p:nvGrpSpPr>
          <p:cNvPr id="1086" name="Group"/>
          <p:cNvGrpSpPr/>
          <p:nvPr/>
        </p:nvGrpSpPr>
        <p:grpSpPr>
          <a:xfrm>
            <a:off x="608012" y="2890837"/>
            <a:ext cx="3892191" cy="596544"/>
            <a:chOff x="0" y="0"/>
            <a:chExt cx="3892189" cy="596542"/>
          </a:xfrm>
        </p:grpSpPr>
        <p:sp>
          <p:nvSpPr>
            <p:cNvPr id="1067" name="Shape"/>
            <p:cNvSpPr/>
            <p:nvPr/>
          </p:nvSpPr>
          <p:spPr>
            <a:xfrm>
              <a:off x="0" y="0"/>
              <a:ext cx="3892190" cy="594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4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4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8" name="Shape"/>
            <p:cNvSpPr/>
            <p:nvPr/>
          </p:nvSpPr>
          <p:spPr>
            <a:xfrm>
              <a:off x="50799" y="133350"/>
              <a:ext cx="101245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69" name="Shape"/>
            <p:cNvSpPr/>
            <p:nvPr/>
          </p:nvSpPr>
          <p:spPr>
            <a:xfrm>
              <a:off x="193674" y="163512"/>
              <a:ext cx="325080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60"/>
                  </a:moveTo>
                  <a:lnTo>
                    <a:pt x="13122" y="11660"/>
                  </a:lnTo>
                  <a:cubicBezTo>
                    <a:pt x="17409" y="11660"/>
                    <a:pt x="21600" y="8346"/>
                    <a:pt x="21600" y="4758"/>
                  </a:cubicBezTo>
                  <a:cubicBezTo>
                    <a:pt x="21600" y="2342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3"/>
                  </a:cubicBezTo>
                  <a:cubicBezTo>
                    <a:pt x="4977" y="997"/>
                    <a:pt x="5239" y="997"/>
                    <a:pt x="5835" y="997"/>
                  </a:cubicBezTo>
                  <a:cubicBezTo>
                    <a:pt x="6168" y="997"/>
                    <a:pt x="6763" y="997"/>
                    <a:pt x="7121" y="1071"/>
                  </a:cubicBezTo>
                  <a:cubicBezTo>
                    <a:pt x="7621" y="1071"/>
                    <a:pt x="7811" y="1171"/>
                    <a:pt x="7811" y="1520"/>
                  </a:cubicBezTo>
                  <a:cubicBezTo>
                    <a:pt x="7811" y="1694"/>
                    <a:pt x="7716" y="1794"/>
                    <a:pt x="7621" y="2143"/>
                  </a:cubicBezTo>
                  <a:lnTo>
                    <a:pt x="3596" y="19183"/>
                  </a:lnTo>
                  <a:cubicBezTo>
                    <a:pt x="3263" y="20354"/>
                    <a:pt x="3263" y="20628"/>
                    <a:pt x="857" y="20628"/>
                  </a:cubicBezTo>
                  <a:cubicBezTo>
                    <a:pt x="333" y="20628"/>
                    <a:pt x="0" y="20628"/>
                    <a:pt x="0" y="21251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25"/>
                    <a:pt x="4287" y="21525"/>
                  </a:cubicBezTo>
                  <a:cubicBezTo>
                    <a:pt x="4977" y="21525"/>
                    <a:pt x="5573" y="21525"/>
                    <a:pt x="6263" y="21525"/>
                  </a:cubicBezTo>
                  <a:cubicBezTo>
                    <a:pt x="6859" y="21525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77"/>
                  </a:cubicBezTo>
                  <a:cubicBezTo>
                    <a:pt x="8835" y="20628"/>
                    <a:pt x="8573" y="20628"/>
                    <a:pt x="7978" y="20628"/>
                  </a:cubicBezTo>
                  <a:cubicBezTo>
                    <a:pt x="6859" y="20628"/>
                    <a:pt x="6001" y="20628"/>
                    <a:pt x="6001" y="20080"/>
                  </a:cubicBezTo>
                  <a:cubicBezTo>
                    <a:pt x="6001" y="19906"/>
                    <a:pt x="6097" y="19731"/>
                    <a:pt x="6097" y="19557"/>
                  </a:cubicBezTo>
                  <a:lnTo>
                    <a:pt x="7978" y="11660"/>
                  </a:lnTo>
                  <a:close/>
                  <a:moveTo>
                    <a:pt x="10121" y="2143"/>
                  </a:moveTo>
                  <a:cubicBezTo>
                    <a:pt x="10383" y="1071"/>
                    <a:pt x="10455" y="997"/>
                    <a:pt x="11741" y="997"/>
                  </a:cubicBezTo>
                  <a:lnTo>
                    <a:pt x="14670" y="997"/>
                  </a:lnTo>
                  <a:cubicBezTo>
                    <a:pt x="17147" y="997"/>
                    <a:pt x="18766" y="1794"/>
                    <a:pt x="18766" y="4036"/>
                  </a:cubicBezTo>
                  <a:cubicBezTo>
                    <a:pt x="18766" y="5282"/>
                    <a:pt x="18171" y="7972"/>
                    <a:pt x="16980" y="9143"/>
                  </a:cubicBezTo>
                  <a:cubicBezTo>
                    <a:pt x="15527" y="10588"/>
                    <a:pt x="13622" y="10763"/>
                    <a:pt x="12336" y="10763"/>
                  </a:cubicBezTo>
                  <a:lnTo>
                    <a:pt x="8049" y="10763"/>
                  </a:lnTo>
                  <a:lnTo>
                    <a:pt x="10121" y="21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0" name="Shape"/>
            <p:cNvSpPr/>
            <p:nvPr/>
          </p:nvSpPr>
          <p:spPr>
            <a:xfrm>
              <a:off x="546099" y="76200"/>
              <a:ext cx="96487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867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1" name="Shape"/>
            <p:cNvSpPr/>
            <p:nvPr/>
          </p:nvSpPr>
          <p:spPr>
            <a:xfrm>
              <a:off x="482599" y="373062"/>
              <a:ext cx="237769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17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94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2" name="Shape"/>
            <p:cNvSpPr/>
            <p:nvPr/>
          </p:nvSpPr>
          <p:spPr>
            <a:xfrm>
              <a:off x="800099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3" name="Shape"/>
            <p:cNvSpPr/>
            <p:nvPr/>
          </p:nvSpPr>
          <p:spPr>
            <a:xfrm>
              <a:off x="950912" y="2746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4" name="Shape"/>
            <p:cNvSpPr/>
            <p:nvPr/>
          </p:nvSpPr>
          <p:spPr>
            <a:xfrm>
              <a:off x="1189037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5" name="Shape"/>
            <p:cNvSpPr/>
            <p:nvPr/>
          </p:nvSpPr>
          <p:spPr>
            <a:xfrm>
              <a:off x="1363662" y="133350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6" name="Shape"/>
            <p:cNvSpPr/>
            <p:nvPr/>
          </p:nvSpPr>
          <p:spPr>
            <a:xfrm>
              <a:off x="1666874" y="307975"/>
              <a:ext cx="302856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7" name="Shape"/>
            <p:cNvSpPr/>
            <p:nvPr/>
          </p:nvSpPr>
          <p:spPr>
            <a:xfrm>
              <a:off x="2138362" y="1635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832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8" name="Shape"/>
            <p:cNvSpPr/>
            <p:nvPr/>
          </p:nvSpPr>
          <p:spPr>
            <a:xfrm>
              <a:off x="2559049" y="17462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9" name="Shape"/>
            <p:cNvSpPr/>
            <p:nvPr/>
          </p:nvSpPr>
          <p:spPr>
            <a:xfrm>
              <a:off x="2855912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4338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0" name="Shape"/>
            <p:cNvSpPr/>
            <p:nvPr/>
          </p:nvSpPr>
          <p:spPr>
            <a:xfrm>
              <a:off x="2995612" y="26987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1" name="Shape"/>
            <p:cNvSpPr/>
            <p:nvPr/>
          </p:nvSpPr>
          <p:spPr>
            <a:xfrm>
              <a:off x="3165474" y="0"/>
              <a:ext cx="82200" cy="318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66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2" name="Shape"/>
            <p:cNvSpPr/>
            <p:nvPr/>
          </p:nvSpPr>
          <p:spPr>
            <a:xfrm>
              <a:off x="2533649" y="385762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3" name="Shape"/>
            <p:cNvSpPr/>
            <p:nvPr/>
          </p:nvSpPr>
          <p:spPr>
            <a:xfrm>
              <a:off x="3354387" y="1333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4" name="Shape"/>
            <p:cNvSpPr/>
            <p:nvPr/>
          </p:nvSpPr>
          <p:spPr>
            <a:xfrm>
              <a:off x="3505200" y="2746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5" name="Shape"/>
            <p:cNvSpPr/>
            <p:nvPr/>
          </p:nvSpPr>
          <p:spPr>
            <a:xfrm>
              <a:off x="3743325" y="1333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23" name="Group"/>
          <p:cNvGrpSpPr/>
          <p:nvPr/>
        </p:nvGrpSpPr>
        <p:grpSpPr>
          <a:xfrm>
            <a:off x="5200650" y="2697162"/>
            <a:ext cx="7400566" cy="1136294"/>
            <a:chOff x="0" y="0"/>
            <a:chExt cx="7400565" cy="1136292"/>
          </a:xfrm>
        </p:grpSpPr>
        <p:sp>
          <p:nvSpPr>
            <p:cNvPr id="1087" name="Shape"/>
            <p:cNvSpPr/>
            <p:nvPr/>
          </p:nvSpPr>
          <p:spPr>
            <a:xfrm>
              <a:off x="0" y="6350"/>
              <a:ext cx="7400566" cy="1126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8" name="Shape"/>
            <p:cNvSpPr/>
            <p:nvPr/>
          </p:nvSpPr>
          <p:spPr>
            <a:xfrm>
              <a:off x="17462" y="3730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89" name="Shape"/>
            <p:cNvSpPr/>
            <p:nvPr/>
          </p:nvSpPr>
          <p:spPr>
            <a:xfrm>
              <a:off x="439737" y="22542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0" name="Shape"/>
            <p:cNvSpPr/>
            <p:nvPr/>
          </p:nvSpPr>
          <p:spPr>
            <a:xfrm>
              <a:off x="735012" y="207962"/>
              <a:ext cx="82200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3969" y="2891"/>
                    <a:pt x="0" y="7435"/>
                    <a:pt x="0" y="10764"/>
                  </a:cubicBezTo>
                  <a:cubicBezTo>
                    <a:pt x="0" y="13825"/>
                    <a:pt x="3323" y="18539"/>
                    <a:pt x="19938" y="21600"/>
                  </a:cubicBezTo>
                  <a:cubicBezTo>
                    <a:pt x="20585" y="21600"/>
                    <a:pt x="21600" y="21600"/>
                    <a:pt x="21600" y="21333"/>
                  </a:cubicBezTo>
                  <a:cubicBezTo>
                    <a:pt x="21600" y="21163"/>
                    <a:pt x="21231" y="21163"/>
                    <a:pt x="20585" y="20993"/>
                  </a:cubicBezTo>
                  <a:cubicBezTo>
                    <a:pt x="9600" y="18369"/>
                    <a:pt x="5631" y="14700"/>
                    <a:pt x="5631" y="10836"/>
                  </a:cubicBezTo>
                  <a:cubicBezTo>
                    <a:pt x="5631" y="4981"/>
                    <a:pt x="14308" y="2090"/>
                    <a:pt x="20954" y="535"/>
                  </a:cubicBezTo>
                  <a:cubicBezTo>
                    <a:pt x="21231" y="437"/>
                    <a:pt x="21600" y="340"/>
                    <a:pt x="21600" y="267"/>
                  </a:cubicBezTo>
                  <a:cubicBezTo>
                    <a:pt x="21600" y="0"/>
                    <a:pt x="20585" y="0"/>
                    <a:pt x="19938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1" name="Shape"/>
            <p:cNvSpPr/>
            <p:nvPr/>
          </p:nvSpPr>
          <p:spPr>
            <a:xfrm>
              <a:off x="874712" y="2349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2" name="Shape"/>
            <p:cNvSpPr/>
            <p:nvPr/>
          </p:nvSpPr>
          <p:spPr>
            <a:xfrm>
              <a:off x="1042987" y="207962"/>
              <a:ext cx="82200" cy="318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0"/>
                  </a:moveTo>
                  <a:cubicBezTo>
                    <a:pt x="1015" y="0"/>
                    <a:pt x="0" y="0"/>
                    <a:pt x="0" y="267"/>
                  </a:cubicBezTo>
                  <a:cubicBezTo>
                    <a:pt x="0" y="340"/>
                    <a:pt x="369" y="437"/>
                    <a:pt x="646" y="607"/>
                  </a:cubicBezTo>
                  <a:cubicBezTo>
                    <a:pt x="7938" y="2284"/>
                    <a:pt x="15969" y="5248"/>
                    <a:pt x="15969" y="10764"/>
                  </a:cubicBezTo>
                  <a:cubicBezTo>
                    <a:pt x="15969" y="15307"/>
                    <a:pt x="10338" y="18709"/>
                    <a:pt x="1292" y="20822"/>
                  </a:cubicBezTo>
                  <a:cubicBezTo>
                    <a:pt x="0" y="21163"/>
                    <a:pt x="0" y="21260"/>
                    <a:pt x="0" y="21333"/>
                  </a:cubicBezTo>
                  <a:cubicBezTo>
                    <a:pt x="0" y="21430"/>
                    <a:pt x="369" y="21600"/>
                    <a:pt x="1015" y="21600"/>
                  </a:cubicBezTo>
                  <a:cubicBezTo>
                    <a:pt x="2031" y="21600"/>
                    <a:pt x="9969" y="20118"/>
                    <a:pt x="15323" y="17494"/>
                  </a:cubicBezTo>
                  <a:cubicBezTo>
                    <a:pt x="18923" y="15647"/>
                    <a:pt x="21600" y="13290"/>
                    <a:pt x="21600" y="10836"/>
                  </a:cubicBezTo>
                  <a:cubicBezTo>
                    <a:pt x="21600" y="7775"/>
                    <a:pt x="17908" y="3061"/>
                    <a:pt x="1662" y="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3" name="Shape"/>
            <p:cNvSpPr/>
            <p:nvPr/>
          </p:nvSpPr>
          <p:spPr>
            <a:xfrm>
              <a:off x="412750" y="5937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4" name="Shape"/>
            <p:cNvSpPr/>
            <p:nvPr/>
          </p:nvSpPr>
          <p:spPr>
            <a:xfrm>
              <a:off x="1231900" y="34290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5" name="Shape"/>
            <p:cNvSpPr/>
            <p:nvPr/>
          </p:nvSpPr>
          <p:spPr>
            <a:xfrm>
              <a:off x="1384300" y="48260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6" name="Shape"/>
            <p:cNvSpPr/>
            <p:nvPr/>
          </p:nvSpPr>
          <p:spPr>
            <a:xfrm>
              <a:off x="1620837" y="34290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7" name="Shape"/>
            <p:cNvSpPr/>
            <p:nvPr/>
          </p:nvSpPr>
          <p:spPr>
            <a:xfrm>
              <a:off x="1927225" y="51593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8" name="Shape"/>
            <p:cNvSpPr/>
            <p:nvPr/>
          </p:nvSpPr>
          <p:spPr>
            <a:xfrm>
              <a:off x="2406650" y="63500"/>
              <a:ext cx="404454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55"/>
                  </a:moveTo>
                  <a:cubicBezTo>
                    <a:pt x="1936" y="21132"/>
                    <a:pt x="2338" y="20932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0"/>
                    <a:pt x="12975" y="10328"/>
                    <a:pt x="14279" y="7205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34"/>
                    <a:pt x="8356" y="14387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1"/>
                    <a:pt x="4619" y="21377"/>
                    <a:pt x="2626" y="21377"/>
                  </a:cubicBezTo>
                  <a:cubicBezTo>
                    <a:pt x="1802" y="21377"/>
                    <a:pt x="1169" y="21155"/>
                    <a:pt x="1169" y="2115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99" name="Shape"/>
            <p:cNvSpPr/>
            <p:nvPr/>
          </p:nvSpPr>
          <p:spPr>
            <a:xfrm>
              <a:off x="2932112" y="366712"/>
              <a:ext cx="215545" cy="32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01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01"/>
                    <a:pt x="16209" y="20901"/>
                  </a:cubicBezTo>
                  <a:cubicBezTo>
                    <a:pt x="14924" y="20901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01"/>
                    <a:pt x="6177" y="20901"/>
                  </a:cubicBezTo>
                  <a:cubicBezTo>
                    <a:pt x="3856" y="20901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0" name="Shape"/>
            <p:cNvSpPr/>
            <p:nvPr/>
          </p:nvSpPr>
          <p:spPr>
            <a:xfrm>
              <a:off x="3168650" y="284162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1" name="Shape"/>
            <p:cNvSpPr/>
            <p:nvPr/>
          </p:nvSpPr>
          <p:spPr>
            <a:xfrm>
              <a:off x="3338512" y="482600"/>
              <a:ext cx="236182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2" name="Shape"/>
            <p:cNvSpPr/>
            <p:nvPr/>
          </p:nvSpPr>
          <p:spPr>
            <a:xfrm>
              <a:off x="3606800" y="53022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3" name="Shape"/>
            <p:cNvSpPr/>
            <p:nvPr/>
          </p:nvSpPr>
          <p:spPr>
            <a:xfrm>
              <a:off x="4340225" y="174625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067" y="5573"/>
                  </a:cubicBezTo>
                  <a:cubicBezTo>
                    <a:pt x="3524" y="5573"/>
                    <a:pt x="3524" y="5573"/>
                    <a:pt x="3752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4" name="Shape"/>
            <p:cNvSpPr/>
            <p:nvPr/>
          </p:nvSpPr>
          <p:spPr>
            <a:xfrm>
              <a:off x="4603750" y="0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5" name="Shape"/>
            <p:cNvSpPr/>
            <p:nvPr/>
          </p:nvSpPr>
          <p:spPr>
            <a:xfrm>
              <a:off x="4608512" y="2825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6" name="Shape"/>
            <p:cNvSpPr/>
            <p:nvPr/>
          </p:nvSpPr>
          <p:spPr>
            <a:xfrm>
              <a:off x="3943350" y="560387"/>
              <a:ext cx="1358541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7" name="Shape"/>
            <p:cNvSpPr/>
            <p:nvPr/>
          </p:nvSpPr>
          <p:spPr>
            <a:xfrm>
              <a:off x="3967162" y="692150"/>
              <a:ext cx="180620" cy="302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4" y="19123"/>
                  </a:moveTo>
                  <a:lnTo>
                    <a:pt x="9950" y="15804"/>
                  </a:lnTo>
                  <a:cubicBezTo>
                    <a:pt x="18369" y="11311"/>
                    <a:pt x="21600" y="9549"/>
                    <a:pt x="21600" y="6255"/>
                  </a:cubicBezTo>
                  <a:cubicBezTo>
                    <a:pt x="21600" y="2579"/>
                    <a:pt x="16668" y="0"/>
                    <a:pt x="10120" y="0"/>
                  </a:cubicBezTo>
                  <a:cubicBezTo>
                    <a:pt x="3997" y="0"/>
                    <a:pt x="0" y="2936"/>
                    <a:pt x="0" y="5872"/>
                  </a:cubicBezTo>
                  <a:cubicBezTo>
                    <a:pt x="0" y="7711"/>
                    <a:pt x="2764" y="7711"/>
                    <a:pt x="2891" y="7711"/>
                  </a:cubicBezTo>
                  <a:cubicBezTo>
                    <a:pt x="3827" y="7711"/>
                    <a:pt x="5655" y="7251"/>
                    <a:pt x="5655" y="5974"/>
                  </a:cubicBezTo>
                  <a:cubicBezTo>
                    <a:pt x="5655" y="5157"/>
                    <a:pt x="4762" y="4315"/>
                    <a:pt x="2764" y="4315"/>
                  </a:cubicBezTo>
                  <a:cubicBezTo>
                    <a:pt x="2466" y="4315"/>
                    <a:pt x="2296" y="4315"/>
                    <a:pt x="2126" y="4315"/>
                  </a:cubicBezTo>
                  <a:cubicBezTo>
                    <a:pt x="3359" y="2196"/>
                    <a:pt x="6293" y="1021"/>
                    <a:pt x="9482" y="1021"/>
                  </a:cubicBezTo>
                  <a:cubicBezTo>
                    <a:pt x="14372" y="1021"/>
                    <a:pt x="16668" y="3677"/>
                    <a:pt x="16668" y="6255"/>
                  </a:cubicBezTo>
                  <a:cubicBezTo>
                    <a:pt x="16668" y="8911"/>
                    <a:pt x="13946" y="11489"/>
                    <a:pt x="11013" y="13430"/>
                  </a:cubicBezTo>
                  <a:lnTo>
                    <a:pt x="595" y="20400"/>
                  </a:lnTo>
                  <a:cubicBezTo>
                    <a:pt x="0" y="20757"/>
                    <a:pt x="0" y="20860"/>
                    <a:pt x="0" y="21600"/>
                  </a:cubicBezTo>
                  <a:lnTo>
                    <a:pt x="20069" y="21600"/>
                  </a:lnTo>
                  <a:lnTo>
                    <a:pt x="21600" y="15983"/>
                  </a:lnTo>
                  <a:lnTo>
                    <a:pt x="20197" y="15983"/>
                  </a:lnTo>
                  <a:cubicBezTo>
                    <a:pt x="20069" y="16902"/>
                    <a:pt x="19602" y="18383"/>
                    <a:pt x="19134" y="18843"/>
                  </a:cubicBezTo>
                  <a:cubicBezTo>
                    <a:pt x="18666" y="19123"/>
                    <a:pt x="15137" y="19123"/>
                    <a:pt x="13946" y="19123"/>
                  </a:cubicBezTo>
                  <a:lnTo>
                    <a:pt x="4124" y="1912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8" name="Shape"/>
            <p:cNvSpPr/>
            <p:nvPr/>
          </p:nvSpPr>
          <p:spPr>
            <a:xfrm>
              <a:off x="4189412" y="79533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09" name="Shape"/>
            <p:cNvSpPr/>
            <p:nvPr/>
          </p:nvSpPr>
          <p:spPr>
            <a:xfrm>
              <a:off x="4421187" y="652462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0" name="Shape"/>
            <p:cNvSpPr/>
            <p:nvPr/>
          </p:nvSpPr>
          <p:spPr>
            <a:xfrm>
              <a:off x="4625975" y="684212"/>
              <a:ext cx="455255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5" y="2417"/>
                  </a:moveTo>
                  <a:cubicBezTo>
                    <a:pt x="19272" y="1246"/>
                    <a:pt x="19272" y="997"/>
                    <a:pt x="20920" y="997"/>
                  </a:cubicBezTo>
                  <a:cubicBezTo>
                    <a:pt x="21413" y="997"/>
                    <a:pt x="21600" y="997"/>
                    <a:pt x="21600" y="349"/>
                  </a:cubicBezTo>
                  <a:cubicBezTo>
                    <a:pt x="21600" y="0"/>
                    <a:pt x="21413" y="0"/>
                    <a:pt x="21039" y="0"/>
                  </a:cubicBezTo>
                  <a:lnTo>
                    <a:pt x="18167" y="0"/>
                  </a:lnTo>
                  <a:cubicBezTo>
                    <a:pt x="17623" y="0"/>
                    <a:pt x="17623" y="0"/>
                    <a:pt x="17317" y="623"/>
                  </a:cubicBezTo>
                  <a:lnTo>
                    <a:pt x="9483" y="18660"/>
                  </a:lnTo>
                  <a:lnTo>
                    <a:pt x="7766" y="722"/>
                  </a:lnTo>
                  <a:cubicBezTo>
                    <a:pt x="7715" y="0"/>
                    <a:pt x="7648" y="0"/>
                    <a:pt x="7104" y="0"/>
                  </a:cubicBezTo>
                  <a:lnTo>
                    <a:pt x="4164" y="0"/>
                  </a:lnTo>
                  <a:cubicBezTo>
                    <a:pt x="3739" y="0"/>
                    <a:pt x="3484" y="0"/>
                    <a:pt x="3484" y="623"/>
                  </a:cubicBezTo>
                  <a:cubicBezTo>
                    <a:pt x="3484" y="997"/>
                    <a:pt x="3739" y="997"/>
                    <a:pt x="4164" y="997"/>
                  </a:cubicBezTo>
                  <a:cubicBezTo>
                    <a:pt x="4402" y="997"/>
                    <a:pt x="4826" y="997"/>
                    <a:pt x="5081" y="1071"/>
                  </a:cubicBezTo>
                  <a:cubicBezTo>
                    <a:pt x="5387" y="1071"/>
                    <a:pt x="5574" y="1171"/>
                    <a:pt x="5574" y="1520"/>
                  </a:cubicBezTo>
                  <a:cubicBezTo>
                    <a:pt x="5574" y="1694"/>
                    <a:pt x="5506" y="1794"/>
                    <a:pt x="5438" y="2143"/>
                  </a:cubicBezTo>
                  <a:lnTo>
                    <a:pt x="2685" y="18287"/>
                  </a:lnTo>
                  <a:cubicBezTo>
                    <a:pt x="2515" y="19557"/>
                    <a:pt x="2141" y="20529"/>
                    <a:pt x="374" y="20628"/>
                  </a:cubicBezTo>
                  <a:cubicBezTo>
                    <a:pt x="306" y="20628"/>
                    <a:pt x="0" y="20628"/>
                    <a:pt x="0" y="21251"/>
                  </a:cubicBezTo>
                  <a:cubicBezTo>
                    <a:pt x="0" y="21525"/>
                    <a:pt x="119" y="21600"/>
                    <a:pt x="306" y="21600"/>
                  </a:cubicBezTo>
                  <a:cubicBezTo>
                    <a:pt x="986" y="21600"/>
                    <a:pt x="1767" y="21525"/>
                    <a:pt x="2447" y="21525"/>
                  </a:cubicBezTo>
                  <a:cubicBezTo>
                    <a:pt x="3178" y="21525"/>
                    <a:pt x="3977" y="21600"/>
                    <a:pt x="4656" y="21600"/>
                  </a:cubicBezTo>
                  <a:cubicBezTo>
                    <a:pt x="4775" y="21600"/>
                    <a:pt x="5081" y="21600"/>
                    <a:pt x="5081" y="20977"/>
                  </a:cubicBezTo>
                  <a:cubicBezTo>
                    <a:pt x="5081" y="20628"/>
                    <a:pt x="4826" y="20628"/>
                    <a:pt x="4656" y="20628"/>
                  </a:cubicBezTo>
                  <a:cubicBezTo>
                    <a:pt x="3433" y="20628"/>
                    <a:pt x="3246" y="20006"/>
                    <a:pt x="3246" y="19283"/>
                  </a:cubicBezTo>
                  <a:cubicBezTo>
                    <a:pt x="3246" y="19009"/>
                    <a:pt x="3246" y="18835"/>
                    <a:pt x="3297" y="18486"/>
                  </a:cubicBezTo>
                  <a:lnTo>
                    <a:pt x="6237" y="1246"/>
                  </a:lnTo>
                  <a:lnTo>
                    <a:pt x="8140" y="20902"/>
                  </a:lnTo>
                  <a:cubicBezTo>
                    <a:pt x="8140" y="21251"/>
                    <a:pt x="8191" y="21600"/>
                    <a:pt x="8446" y="21600"/>
                  </a:cubicBezTo>
                  <a:cubicBezTo>
                    <a:pt x="8684" y="21600"/>
                    <a:pt x="8803" y="21251"/>
                    <a:pt x="8939" y="21077"/>
                  </a:cubicBezTo>
                  <a:lnTo>
                    <a:pt x="17623" y="997"/>
                  </a:lnTo>
                  <a:lnTo>
                    <a:pt x="14564" y="19183"/>
                  </a:lnTo>
                  <a:cubicBezTo>
                    <a:pt x="14309" y="20354"/>
                    <a:pt x="14309" y="20628"/>
                    <a:pt x="12610" y="20628"/>
                  </a:cubicBezTo>
                  <a:cubicBezTo>
                    <a:pt x="12236" y="20628"/>
                    <a:pt x="11998" y="20628"/>
                    <a:pt x="11998" y="21251"/>
                  </a:cubicBezTo>
                  <a:cubicBezTo>
                    <a:pt x="11998" y="21600"/>
                    <a:pt x="12236" y="21600"/>
                    <a:pt x="12304" y="21600"/>
                  </a:cubicBezTo>
                  <a:cubicBezTo>
                    <a:pt x="12916" y="21600"/>
                    <a:pt x="14377" y="21525"/>
                    <a:pt x="14989" y="21525"/>
                  </a:cubicBezTo>
                  <a:cubicBezTo>
                    <a:pt x="15839" y="21525"/>
                    <a:pt x="16825" y="21600"/>
                    <a:pt x="17674" y="21600"/>
                  </a:cubicBezTo>
                  <a:cubicBezTo>
                    <a:pt x="17810" y="21600"/>
                    <a:pt x="18116" y="21600"/>
                    <a:pt x="18116" y="20977"/>
                  </a:cubicBezTo>
                  <a:cubicBezTo>
                    <a:pt x="18116" y="20628"/>
                    <a:pt x="17929" y="20628"/>
                    <a:pt x="17504" y="20628"/>
                  </a:cubicBezTo>
                  <a:cubicBezTo>
                    <a:pt x="16706" y="20628"/>
                    <a:pt x="16094" y="20628"/>
                    <a:pt x="16094" y="20080"/>
                  </a:cubicBezTo>
                  <a:cubicBezTo>
                    <a:pt x="16094" y="19906"/>
                    <a:pt x="16094" y="19906"/>
                    <a:pt x="16213" y="19283"/>
                  </a:cubicBezTo>
                  <a:lnTo>
                    <a:pt x="19085" y="241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1" name="Shape"/>
            <p:cNvSpPr/>
            <p:nvPr/>
          </p:nvSpPr>
          <p:spPr>
            <a:xfrm>
              <a:off x="5116512" y="627062"/>
              <a:ext cx="140933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2" name="Shape"/>
            <p:cNvSpPr/>
            <p:nvPr/>
          </p:nvSpPr>
          <p:spPr>
            <a:xfrm>
              <a:off x="5070475" y="912812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9075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3" name="Shape"/>
            <p:cNvSpPr/>
            <p:nvPr/>
          </p:nvSpPr>
          <p:spPr>
            <a:xfrm>
              <a:off x="5375275" y="373062"/>
              <a:ext cx="383816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144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4" name="Shape"/>
            <p:cNvSpPr/>
            <p:nvPr/>
          </p:nvSpPr>
          <p:spPr>
            <a:xfrm>
              <a:off x="5797550" y="274637"/>
              <a:ext cx="236180" cy="221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5" name="Shape"/>
            <p:cNvSpPr/>
            <p:nvPr/>
          </p:nvSpPr>
          <p:spPr>
            <a:xfrm>
              <a:off x="5768975" y="584200"/>
              <a:ext cx="117118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6" name="Shape"/>
            <p:cNvSpPr/>
            <p:nvPr/>
          </p:nvSpPr>
          <p:spPr>
            <a:xfrm>
              <a:off x="6124575" y="34290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7" name="Shape"/>
            <p:cNvSpPr/>
            <p:nvPr/>
          </p:nvSpPr>
          <p:spPr>
            <a:xfrm>
              <a:off x="6276975" y="48260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8" name="Shape"/>
            <p:cNvSpPr/>
            <p:nvPr/>
          </p:nvSpPr>
          <p:spPr>
            <a:xfrm>
              <a:off x="6526212" y="635000"/>
              <a:ext cx="52044" cy="136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20"/>
                  </a:moveTo>
                  <a:cubicBezTo>
                    <a:pt x="21600" y="2827"/>
                    <a:pt x="17023" y="0"/>
                    <a:pt x="9727" y="0"/>
                  </a:cubicBezTo>
                  <a:cubicBezTo>
                    <a:pt x="3576" y="0"/>
                    <a:pt x="0" y="1809"/>
                    <a:pt x="0" y="3845"/>
                  </a:cubicBezTo>
                  <a:cubicBezTo>
                    <a:pt x="0" y="5711"/>
                    <a:pt x="3576" y="7747"/>
                    <a:pt x="9727" y="7747"/>
                  </a:cubicBezTo>
                  <a:cubicBezTo>
                    <a:pt x="11873" y="7747"/>
                    <a:pt x="14448" y="7351"/>
                    <a:pt x="16450" y="6729"/>
                  </a:cubicBezTo>
                  <a:cubicBezTo>
                    <a:pt x="17023" y="6503"/>
                    <a:pt x="17023" y="6503"/>
                    <a:pt x="17023" y="6503"/>
                  </a:cubicBezTo>
                  <a:cubicBezTo>
                    <a:pt x="17452" y="6503"/>
                    <a:pt x="17452" y="6503"/>
                    <a:pt x="17452" y="7520"/>
                  </a:cubicBezTo>
                  <a:cubicBezTo>
                    <a:pt x="17452" y="13005"/>
                    <a:pt x="11301" y="17303"/>
                    <a:pt x="5150" y="19734"/>
                  </a:cubicBezTo>
                  <a:cubicBezTo>
                    <a:pt x="3147" y="20356"/>
                    <a:pt x="3147" y="20582"/>
                    <a:pt x="3147" y="20752"/>
                  </a:cubicBezTo>
                  <a:cubicBezTo>
                    <a:pt x="3147" y="21374"/>
                    <a:pt x="4148" y="21600"/>
                    <a:pt x="4577" y="21600"/>
                  </a:cubicBezTo>
                  <a:cubicBezTo>
                    <a:pt x="6723" y="21600"/>
                    <a:pt x="21600" y="16059"/>
                    <a:pt x="21600" y="752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9" name="Shape"/>
            <p:cNvSpPr/>
            <p:nvPr/>
          </p:nvSpPr>
          <p:spPr>
            <a:xfrm>
              <a:off x="6673850" y="482600"/>
              <a:ext cx="236181" cy="290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5" y="19093"/>
                  </a:moveTo>
                  <a:cubicBezTo>
                    <a:pt x="2806" y="20267"/>
                    <a:pt x="2806" y="20533"/>
                    <a:pt x="946" y="20533"/>
                  </a:cubicBezTo>
                  <a:cubicBezTo>
                    <a:pt x="457" y="20533"/>
                    <a:pt x="0" y="20533"/>
                    <a:pt x="0" y="21120"/>
                  </a:cubicBezTo>
                  <a:cubicBezTo>
                    <a:pt x="0" y="21413"/>
                    <a:pt x="228" y="21600"/>
                    <a:pt x="587" y="21600"/>
                  </a:cubicBezTo>
                  <a:cubicBezTo>
                    <a:pt x="1631" y="21600"/>
                    <a:pt x="2806" y="21413"/>
                    <a:pt x="3981" y="21413"/>
                  </a:cubicBezTo>
                  <a:cubicBezTo>
                    <a:pt x="5416" y="21413"/>
                    <a:pt x="6819" y="21600"/>
                    <a:pt x="8092" y="21600"/>
                  </a:cubicBezTo>
                  <a:cubicBezTo>
                    <a:pt x="8353" y="21600"/>
                    <a:pt x="8940" y="21600"/>
                    <a:pt x="8940" y="20827"/>
                  </a:cubicBezTo>
                  <a:cubicBezTo>
                    <a:pt x="8940" y="20533"/>
                    <a:pt x="8451" y="20533"/>
                    <a:pt x="7863" y="20533"/>
                  </a:cubicBezTo>
                  <a:cubicBezTo>
                    <a:pt x="5743" y="20533"/>
                    <a:pt x="5743" y="20267"/>
                    <a:pt x="5743" y="19973"/>
                  </a:cubicBezTo>
                  <a:cubicBezTo>
                    <a:pt x="5743" y="19573"/>
                    <a:pt x="7505" y="14027"/>
                    <a:pt x="7863" y="13147"/>
                  </a:cubicBezTo>
                  <a:cubicBezTo>
                    <a:pt x="8353" y="14213"/>
                    <a:pt x="9527" y="15360"/>
                    <a:pt x="11616" y="15360"/>
                  </a:cubicBezTo>
                  <a:cubicBezTo>
                    <a:pt x="16445" y="15360"/>
                    <a:pt x="21600" y="10373"/>
                    <a:pt x="21600" y="5387"/>
                  </a:cubicBezTo>
                  <a:cubicBezTo>
                    <a:pt x="21600" y="2213"/>
                    <a:pt x="19251" y="0"/>
                    <a:pt x="16086" y="0"/>
                  </a:cubicBezTo>
                  <a:cubicBezTo>
                    <a:pt x="14095" y="0"/>
                    <a:pt x="12105" y="1253"/>
                    <a:pt x="10702" y="2507"/>
                  </a:cubicBezTo>
                  <a:cubicBezTo>
                    <a:pt x="10343" y="667"/>
                    <a:pt x="8451" y="0"/>
                    <a:pt x="6917" y="0"/>
                  </a:cubicBezTo>
                  <a:cubicBezTo>
                    <a:pt x="5057" y="0"/>
                    <a:pt x="4242" y="1333"/>
                    <a:pt x="3883" y="1920"/>
                  </a:cubicBezTo>
                  <a:cubicBezTo>
                    <a:pt x="3165" y="3067"/>
                    <a:pt x="2578" y="5093"/>
                    <a:pt x="2578" y="5173"/>
                  </a:cubicBezTo>
                  <a:cubicBezTo>
                    <a:pt x="2578" y="5573"/>
                    <a:pt x="3067" y="5573"/>
                    <a:pt x="3165" y="5573"/>
                  </a:cubicBezTo>
                  <a:cubicBezTo>
                    <a:pt x="3524" y="5573"/>
                    <a:pt x="3524" y="5573"/>
                    <a:pt x="3883" y="4800"/>
                  </a:cubicBezTo>
                  <a:cubicBezTo>
                    <a:pt x="4568" y="2400"/>
                    <a:pt x="5416" y="773"/>
                    <a:pt x="6819" y="773"/>
                  </a:cubicBezTo>
                  <a:cubicBezTo>
                    <a:pt x="7505" y="773"/>
                    <a:pt x="8092" y="1067"/>
                    <a:pt x="8092" y="2293"/>
                  </a:cubicBezTo>
                  <a:cubicBezTo>
                    <a:pt x="8092" y="3067"/>
                    <a:pt x="7994" y="3467"/>
                    <a:pt x="7863" y="4027"/>
                  </a:cubicBezTo>
                  <a:lnTo>
                    <a:pt x="3165" y="19093"/>
                  </a:lnTo>
                  <a:close/>
                  <a:moveTo>
                    <a:pt x="10441" y="4427"/>
                  </a:moveTo>
                  <a:cubicBezTo>
                    <a:pt x="10800" y="3467"/>
                    <a:pt x="11877" y="2507"/>
                    <a:pt x="12692" y="2027"/>
                  </a:cubicBezTo>
                  <a:cubicBezTo>
                    <a:pt x="14095" y="960"/>
                    <a:pt x="15270" y="773"/>
                    <a:pt x="15988" y="773"/>
                  </a:cubicBezTo>
                  <a:cubicBezTo>
                    <a:pt x="17750" y="773"/>
                    <a:pt x="18663" y="1920"/>
                    <a:pt x="18663" y="3947"/>
                  </a:cubicBezTo>
                  <a:cubicBezTo>
                    <a:pt x="18663" y="5947"/>
                    <a:pt x="17260" y="9787"/>
                    <a:pt x="16575" y="11147"/>
                  </a:cubicBezTo>
                  <a:cubicBezTo>
                    <a:pt x="15140" y="13547"/>
                    <a:pt x="13149" y="14587"/>
                    <a:pt x="11616" y="14587"/>
                  </a:cubicBezTo>
                  <a:cubicBezTo>
                    <a:pt x="8940" y="14587"/>
                    <a:pt x="8353" y="11813"/>
                    <a:pt x="8353" y="11627"/>
                  </a:cubicBezTo>
                  <a:cubicBezTo>
                    <a:pt x="8353" y="11520"/>
                    <a:pt x="8353" y="11413"/>
                    <a:pt x="8451" y="11040"/>
                  </a:cubicBezTo>
                  <a:lnTo>
                    <a:pt x="10441" y="4427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0" name="Shape"/>
            <p:cNvSpPr/>
            <p:nvPr/>
          </p:nvSpPr>
          <p:spPr>
            <a:xfrm>
              <a:off x="6937375" y="284162"/>
              <a:ext cx="140932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669"/>
                  </a:moveTo>
                  <a:lnTo>
                    <a:pt x="19855" y="15669"/>
                  </a:lnTo>
                  <a:cubicBezTo>
                    <a:pt x="19855" y="16475"/>
                    <a:pt x="19255" y="18305"/>
                    <a:pt x="18655" y="18708"/>
                  </a:cubicBezTo>
                  <a:cubicBezTo>
                    <a:pt x="18273" y="18854"/>
                    <a:pt x="14509" y="18854"/>
                    <a:pt x="13745" y="18854"/>
                  </a:cubicBezTo>
                  <a:lnTo>
                    <a:pt x="4909" y="18854"/>
                  </a:lnTo>
                  <a:cubicBezTo>
                    <a:pt x="10036" y="15816"/>
                    <a:pt x="11564" y="14900"/>
                    <a:pt x="14509" y="13436"/>
                  </a:cubicBezTo>
                  <a:cubicBezTo>
                    <a:pt x="18273" y="11459"/>
                    <a:pt x="21600" y="9482"/>
                    <a:pt x="21600" y="6334"/>
                  </a:cubicBezTo>
                  <a:cubicBezTo>
                    <a:pt x="21600" y="2380"/>
                    <a:pt x="16309" y="0"/>
                    <a:pt x="10200" y="0"/>
                  </a:cubicBezTo>
                  <a:cubicBezTo>
                    <a:pt x="4145" y="0"/>
                    <a:pt x="0" y="2892"/>
                    <a:pt x="0" y="5784"/>
                  </a:cubicBezTo>
                  <a:cubicBezTo>
                    <a:pt x="0" y="7505"/>
                    <a:pt x="2182" y="7652"/>
                    <a:pt x="2564" y="7652"/>
                  </a:cubicBezTo>
                  <a:cubicBezTo>
                    <a:pt x="3709" y="7652"/>
                    <a:pt x="5127" y="7102"/>
                    <a:pt x="5127" y="5931"/>
                  </a:cubicBezTo>
                  <a:cubicBezTo>
                    <a:pt x="5127" y="5418"/>
                    <a:pt x="4909" y="4210"/>
                    <a:pt x="2345" y="4210"/>
                  </a:cubicBezTo>
                  <a:cubicBezTo>
                    <a:pt x="3709" y="1831"/>
                    <a:pt x="7091" y="1172"/>
                    <a:pt x="9436" y="1172"/>
                  </a:cubicBezTo>
                  <a:cubicBezTo>
                    <a:pt x="14345" y="1172"/>
                    <a:pt x="16909" y="3698"/>
                    <a:pt x="16909" y="6334"/>
                  </a:cubicBezTo>
                  <a:cubicBezTo>
                    <a:pt x="16909" y="9226"/>
                    <a:pt x="13745" y="11459"/>
                    <a:pt x="12164" y="12667"/>
                  </a:cubicBezTo>
                  <a:lnTo>
                    <a:pt x="382" y="20428"/>
                  </a:lnTo>
                  <a:cubicBezTo>
                    <a:pt x="0" y="20685"/>
                    <a:pt x="0" y="20685"/>
                    <a:pt x="0" y="21600"/>
                  </a:cubicBezTo>
                  <a:lnTo>
                    <a:pt x="20018" y="21600"/>
                  </a:lnTo>
                  <a:lnTo>
                    <a:pt x="21600" y="15669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1" name="Shape"/>
            <p:cNvSpPr/>
            <p:nvPr/>
          </p:nvSpPr>
          <p:spPr>
            <a:xfrm>
              <a:off x="6942137" y="5746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2" name="Shape"/>
            <p:cNvSpPr/>
            <p:nvPr/>
          </p:nvSpPr>
          <p:spPr>
            <a:xfrm>
              <a:off x="7251700" y="34290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42" name="Group"/>
          <p:cNvGrpSpPr/>
          <p:nvPr/>
        </p:nvGrpSpPr>
        <p:grpSpPr>
          <a:xfrm>
            <a:off x="3908425" y="3944937"/>
            <a:ext cx="4284303" cy="1268056"/>
            <a:chOff x="0" y="0"/>
            <a:chExt cx="4284302" cy="1268055"/>
          </a:xfrm>
        </p:grpSpPr>
        <p:sp>
          <p:nvSpPr>
            <p:cNvPr id="1124" name="Shape"/>
            <p:cNvSpPr/>
            <p:nvPr/>
          </p:nvSpPr>
          <p:spPr>
            <a:xfrm>
              <a:off x="0" y="6350"/>
              <a:ext cx="4284303" cy="1260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3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3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5" name="Shape"/>
            <p:cNvSpPr/>
            <p:nvPr/>
          </p:nvSpPr>
          <p:spPr>
            <a:xfrm>
              <a:off x="26987" y="285750"/>
              <a:ext cx="606067" cy="637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29" y="21600"/>
                  </a:moveTo>
                  <a:lnTo>
                    <a:pt x="21600" y="16647"/>
                  </a:lnTo>
                  <a:lnTo>
                    <a:pt x="21191" y="16647"/>
                  </a:lnTo>
                  <a:cubicBezTo>
                    <a:pt x="20551" y="18266"/>
                    <a:pt x="18836" y="19324"/>
                    <a:pt x="16955" y="19762"/>
                  </a:cubicBezTo>
                  <a:cubicBezTo>
                    <a:pt x="16635" y="19848"/>
                    <a:pt x="15061" y="20237"/>
                    <a:pt x="11926" y="20237"/>
                  </a:cubicBezTo>
                  <a:lnTo>
                    <a:pt x="2124" y="20237"/>
                  </a:lnTo>
                  <a:lnTo>
                    <a:pt x="10416" y="11037"/>
                  </a:lnTo>
                  <a:cubicBezTo>
                    <a:pt x="10506" y="10903"/>
                    <a:pt x="10544" y="10867"/>
                    <a:pt x="10544" y="10818"/>
                  </a:cubicBezTo>
                  <a:cubicBezTo>
                    <a:pt x="10544" y="10782"/>
                    <a:pt x="10544" y="10733"/>
                    <a:pt x="10416" y="10563"/>
                  </a:cubicBezTo>
                  <a:lnTo>
                    <a:pt x="2854" y="742"/>
                  </a:lnTo>
                  <a:lnTo>
                    <a:pt x="11747" y="742"/>
                  </a:lnTo>
                  <a:cubicBezTo>
                    <a:pt x="13961" y="742"/>
                    <a:pt x="15432" y="961"/>
                    <a:pt x="15573" y="1010"/>
                  </a:cubicBezTo>
                  <a:cubicBezTo>
                    <a:pt x="16443" y="1095"/>
                    <a:pt x="17825" y="1363"/>
                    <a:pt x="19118" y="2142"/>
                  </a:cubicBezTo>
                  <a:cubicBezTo>
                    <a:pt x="19527" y="2409"/>
                    <a:pt x="20640" y="3067"/>
                    <a:pt x="21191" y="4332"/>
                  </a:cubicBezTo>
                  <a:lnTo>
                    <a:pt x="21600" y="4332"/>
                  </a:lnTo>
                  <a:lnTo>
                    <a:pt x="19629" y="0"/>
                  </a:lnTo>
                  <a:lnTo>
                    <a:pt x="461" y="0"/>
                  </a:lnTo>
                  <a:cubicBezTo>
                    <a:pt x="90" y="0"/>
                    <a:pt x="51" y="0"/>
                    <a:pt x="0" y="85"/>
                  </a:cubicBezTo>
                  <a:cubicBezTo>
                    <a:pt x="0" y="170"/>
                    <a:pt x="0" y="438"/>
                    <a:pt x="0" y="608"/>
                  </a:cubicBezTo>
                  <a:lnTo>
                    <a:pt x="8573" y="11780"/>
                  </a:lnTo>
                  <a:lnTo>
                    <a:pt x="179" y="21162"/>
                  </a:lnTo>
                  <a:cubicBezTo>
                    <a:pt x="0" y="21332"/>
                    <a:pt x="0" y="21417"/>
                    <a:pt x="0" y="21417"/>
                  </a:cubicBezTo>
                  <a:cubicBezTo>
                    <a:pt x="0" y="21600"/>
                    <a:pt x="179" y="21600"/>
                    <a:pt x="461" y="21600"/>
                  </a:cubicBezTo>
                  <a:lnTo>
                    <a:pt x="19629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6" name="Shape"/>
            <p:cNvSpPr/>
            <p:nvPr/>
          </p:nvSpPr>
          <p:spPr>
            <a:xfrm>
              <a:off x="246062" y="1044575"/>
              <a:ext cx="172683" cy="22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22" y="863"/>
                  </a:moveTo>
                  <a:cubicBezTo>
                    <a:pt x="9422" y="863"/>
                    <a:pt x="9600" y="483"/>
                    <a:pt x="9600" y="380"/>
                  </a:cubicBezTo>
                  <a:cubicBezTo>
                    <a:pt x="9600" y="242"/>
                    <a:pt x="9422" y="0"/>
                    <a:pt x="8978" y="0"/>
                  </a:cubicBezTo>
                  <a:cubicBezTo>
                    <a:pt x="8178" y="0"/>
                    <a:pt x="4800" y="242"/>
                    <a:pt x="3822" y="242"/>
                  </a:cubicBezTo>
                  <a:cubicBezTo>
                    <a:pt x="3511" y="380"/>
                    <a:pt x="3022" y="380"/>
                    <a:pt x="3022" y="1001"/>
                  </a:cubicBezTo>
                  <a:cubicBezTo>
                    <a:pt x="3022" y="1484"/>
                    <a:pt x="3511" y="1484"/>
                    <a:pt x="4000" y="1484"/>
                  </a:cubicBezTo>
                  <a:cubicBezTo>
                    <a:pt x="5911" y="1484"/>
                    <a:pt x="5911" y="1622"/>
                    <a:pt x="5911" y="1863"/>
                  </a:cubicBezTo>
                  <a:cubicBezTo>
                    <a:pt x="5911" y="2105"/>
                    <a:pt x="5911" y="2346"/>
                    <a:pt x="5778" y="2622"/>
                  </a:cubicBezTo>
                  <a:lnTo>
                    <a:pt x="178" y="20013"/>
                  </a:lnTo>
                  <a:cubicBezTo>
                    <a:pt x="0" y="20496"/>
                    <a:pt x="0" y="20634"/>
                    <a:pt x="0" y="20634"/>
                  </a:cubicBezTo>
                  <a:cubicBezTo>
                    <a:pt x="0" y="21117"/>
                    <a:pt x="489" y="21600"/>
                    <a:pt x="1289" y="21600"/>
                  </a:cubicBezTo>
                  <a:cubicBezTo>
                    <a:pt x="1778" y="21600"/>
                    <a:pt x="2578" y="21496"/>
                    <a:pt x="3022" y="20875"/>
                  </a:cubicBezTo>
                  <a:cubicBezTo>
                    <a:pt x="3022" y="20634"/>
                    <a:pt x="3511" y="19495"/>
                    <a:pt x="3689" y="18874"/>
                  </a:cubicBezTo>
                  <a:lnTo>
                    <a:pt x="4622" y="16148"/>
                  </a:lnTo>
                  <a:cubicBezTo>
                    <a:pt x="4622" y="15665"/>
                    <a:pt x="5111" y="14527"/>
                    <a:pt x="5111" y="14043"/>
                  </a:cubicBezTo>
                  <a:cubicBezTo>
                    <a:pt x="5600" y="12905"/>
                    <a:pt x="5600" y="12905"/>
                    <a:pt x="6400" y="11939"/>
                  </a:cubicBezTo>
                  <a:cubicBezTo>
                    <a:pt x="7689" y="10420"/>
                    <a:pt x="9600" y="8695"/>
                    <a:pt x="12800" y="8695"/>
                  </a:cubicBezTo>
                  <a:cubicBezTo>
                    <a:pt x="14889" y="8695"/>
                    <a:pt x="15022" y="10075"/>
                    <a:pt x="15022" y="10800"/>
                  </a:cubicBezTo>
                  <a:cubicBezTo>
                    <a:pt x="15022" y="12663"/>
                    <a:pt x="13422" y="16010"/>
                    <a:pt x="12800" y="17390"/>
                  </a:cubicBezTo>
                  <a:cubicBezTo>
                    <a:pt x="12311" y="18150"/>
                    <a:pt x="12178" y="18495"/>
                    <a:pt x="12178" y="19012"/>
                  </a:cubicBezTo>
                  <a:cubicBezTo>
                    <a:pt x="12178" y="20634"/>
                    <a:pt x="13911" y="21600"/>
                    <a:pt x="15822" y="21600"/>
                  </a:cubicBezTo>
                  <a:cubicBezTo>
                    <a:pt x="19822" y="21600"/>
                    <a:pt x="21600" y="17390"/>
                    <a:pt x="21600" y="16907"/>
                  </a:cubicBezTo>
                  <a:cubicBezTo>
                    <a:pt x="21600" y="16528"/>
                    <a:pt x="21111" y="16528"/>
                    <a:pt x="20978" y="16528"/>
                  </a:cubicBezTo>
                  <a:cubicBezTo>
                    <a:pt x="20489" y="16528"/>
                    <a:pt x="20311" y="16769"/>
                    <a:pt x="20178" y="17011"/>
                  </a:cubicBezTo>
                  <a:cubicBezTo>
                    <a:pt x="19378" y="19495"/>
                    <a:pt x="17600" y="20737"/>
                    <a:pt x="16000" y="20737"/>
                  </a:cubicBezTo>
                  <a:cubicBezTo>
                    <a:pt x="15200" y="20737"/>
                    <a:pt x="15022" y="20358"/>
                    <a:pt x="15022" y="19737"/>
                  </a:cubicBezTo>
                  <a:cubicBezTo>
                    <a:pt x="15022" y="19012"/>
                    <a:pt x="15200" y="18633"/>
                    <a:pt x="16000" y="17252"/>
                  </a:cubicBezTo>
                  <a:cubicBezTo>
                    <a:pt x="16489" y="16286"/>
                    <a:pt x="18089" y="13043"/>
                    <a:pt x="18089" y="11318"/>
                  </a:cubicBezTo>
                  <a:cubicBezTo>
                    <a:pt x="18089" y="10800"/>
                    <a:pt x="18089" y="9454"/>
                    <a:pt x="16622" y="8557"/>
                  </a:cubicBezTo>
                  <a:cubicBezTo>
                    <a:pt x="15822" y="8212"/>
                    <a:pt x="14711" y="7833"/>
                    <a:pt x="12978" y="7833"/>
                  </a:cubicBezTo>
                  <a:cubicBezTo>
                    <a:pt x="9911" y="7833"/>
                    <a:pt x="7822" y="8937"/>
                    <a:pt x="6400" y="10317"/>
                  </a:cubicBezTo>
                  <a:lnTo>
                    <a:pt x="9422" y="86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7" name="Shape"/>
            <p:cNvSpPr/>
            <p:nvPr/>
          </p:nvSpPr>
          <p:spPr>
            <a:xfrm>
              <a:off x="760412" y="98425"/>
              <a:ext cx="404455" cy="101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9" y="21163"/>
                  </a:moveTo>
                  <a:cubicBezTo>
                    <a:pt x="1936" y="21132"/>
                    <a:pt x="2338" y="20940"/>
                    <a:pt x="2338" y="20687"/>
                  </a:cubicBezTo>
                  <a:cubicBezTo>
                    <a:pt x="2338" y="20357"/>
                    <a:pt x="1725" y="20219"/>
                    <a:pt x="1169" y="20219"/>
                  </a:cubicBezTo>
                  <a:cubicBezTo>
                    <a:pt x="613" y="20219"/>
                    <a:pt x="0" y="20357"/>
                    <a:pt x="0" y="20687"/>
                  </a:cubicBezTo>
                  <a:cubicBezTo>
                    <a:pt x="0" y="21186"/>
                    <a:pt x="1246" y="21600"/>
                    <a:pt x="2683" y="21600"/>
                  </a:cubicBezTo>
                  <a:cubicBezTo>
                    <a:pt x="6421" y="21600"/>
                    <a:pt x="7801" y="19336"/>
                    <a:pt x="9525" y="16520"/>
                  </a:cubicBezTo>
                  <a:cubicBezTo>
                    <a:pt x="11385" y="13428"/>
                    <a:pt x="12975" y="10328"/>
                    <a:pt x="14279" y="7213"/>
                  </a:cubicBezTo>
                  <a:cubicBezTo>
                    <a:pt x="15179" y="5141"/>
                    <a:pt x="16080" y="3207"/>
                    <a:pt x="16904" y="1934"/>
                  </a:cubicBezTo>
                  <a:cubicBezTo>
                    <a:pt x="17173" y="1466"/>
                    <a:pt x="18016" y="223"/>
                    <a:pt x="18974" y="223"/>
                  </a:cubicBezTo>
                  <a:cubicBezTo>
                    <a:pt x="19741" y="223"/>
                    <a:pt x="20354" y="384"/>
                    <a:pt x="20431" y="445"/>
                  </a:cubicBezTo>
                  <a:cubicBezTo>
                    <a:pt x="19664" y="468"/>
                    <a:pt x="19243" y="660"/>
                    <a:pt x="19243" y="913"/>
                  </a:cubicBezTo>
                  <a:cubicBezTo>
                    <a:pt x="19243" y="1243"/>
                    <a:pt x="19798" y="1381"/>
                    <a:pt x="20354" y="1381"/>
                  </a:cubicBezTo>
                  <a:cubicBezTo>
                    <a:pt x="20968" y="1381"/>
                    <a:pt x="21600" y="1243"/>
                    <a:pt x="21600" y="913"/>
                  </a:cubicBezTo>
                  <a:cubicBezTo>
                    <a:pt x="21600" y="384"/>
                    <a:pt x="20278" y="0"/>
                    <a:pt x="18898" y="0"/>
                  </a:cubicBezTo>
                  <a:cubicBezTo>
                    <a:pt x="17115" y="0"/>
                    <a:pt x="15735" y="1051"/>
                    <a:pt x="14355" y="3039"/>
                  </a:cubicBezTo>
                  <a:cubicBezTo>
                    <a:pt x="14279" y="3146"/>
                    <a:pt x="10963" y="8041"/>
                    <a:pt x="8356" y="14395"/>
                  </a:cubicBezTo>
                  <a:cubicBezTo>
                    <a:pt x="7666" y="15883"/>
                    <a:pt x="6976" y="17487"/>
                    <a:pt x="6210" y="18838"/>
                  </a:cubicBezTo>
                  <a:cubicBezTo>
                    <a:pt x="5731" y="19559"/>
                    <a:pt x="4619" y="21377"/>
                    <a:pt x="2626" y="21377"/>
                  </a:cubicBezTo>
                  <a:cubicBezTo>
                    <a:pt x="1802" y="21377"/>
                    <a:pt x="1169" y="21163"/>
                    <a:pt x="1169" y="21163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8" name="Shape"/>
            <p:cNvSpPr/>
            <p:nvPr/>
          </p:nvSpPr>
          <p:spPr>
            <a:xfrm>
              <a:off x="1225549" y="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29" name="Shape"/>
            <p:cNvSpPr/>
            <p:nvPr/>
          </p:nvSpPr>
          <p:spPr>
            <a:xfrm>
              <a:off x="1003299" y="920750"/>
              <a:ext cx="147283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71"/>
                  </a:moveTo>
                  <a:cubicBezTo>
                    <a:pt x="21600" y="7425"/>
                    <a:pt x="21026" y="4974"/>
                    <a:pt x="18991" y="2700"/>
                  </a:cubicBezTo>
                  <a:cubicBezTo>
                    <a:pt x="17478" y="1279"/>
                    <a:pt x="14452" y="0"/>
                    <a:pt x="10904" y="0"/>
                  </a:cubicBezTo>
                  <a:cubicBezTo>
                    <a:pt x="0" y="0"/>
                    <a:pt x="0" y="8704"/>
                    <a:pt x="0" y="10871"/>
                  </a:cubicBezTo>
                  <a:cubicBezTo>
                    <a:pt x="0" y="13180"/>
                    <a:pt x="0" y="21600"/>
                    <a:pt x="10904" y="21600"/>
                  </a:cubicBezTo>
                  <a:cubicBezTo>
                    <a:pt x="21600" y="21600"/>
                    <a:pt x="21600" y="13180"/>
                    <a:pt x="21600" y="10871"/>
                  </a:cubicBezTo>
                  <a:close/>
                  <a:moveTo>
                    <a:pt x="10904" y="20712"/>
                  </a:moveTo>
                  <a:cubicBezTo>
                    <a:pt x="8661" y="20712"/>
                    <a:pt x="5843" y="19966"/>
                    <a:pt x="4904" y="17266"/>
                  </a:cubicBezTo>
                  <a:cubicBezTo>
                    <a:pt x="4330" y="15489"/>
                    <a:pt x="4330" y="12789"/>
                    <a:pt x="4330" y="10480"/>
                  </a:cubicBezTo>
                  <a:cubicBezTo>
                    <a:pt x="4330" y="8171"/>
                    <a:pt x="4330" y="5755"/>
                    <a:pt x="4904" y="4086"/>
                  </a:cubicBezTo>
                  <a:cubicBezTo>
                    <a:pt x="6000" y="1528"/>
                    <a:pt x="8817" y="888"/>
                    <a:pt x="10904" y="888"/>
                  </a:cubicBezTo>
                  <a:cubicBezTo>
                    <a:pt x="13357" y="888"/>
                    <a:pt x="15757" y="1918"/>
                    <a:pt x="16539" y="3695"/>
                  </a:cubicBezTo>
                  <a:cubicBezTo>
                    <a:pt x="17270" y="5507"/>
                    <a:pt x="17478" y="7816"/>
                    <a:pt x="17478" y="10480"/>
                  </a:cubicBezTo>
                  <a:cubicBezTo>
                    <a:pt x="17478" y="12789"/>
                    <a:pt x="17478" y="15205"/>
                    <a:pt x="16696" y="17124"/>
                  </a:cubicBezTo>
                  <a:cubicBezTo>
                    <a:pt x="15757" y="20072"/>
                    <a:pt x="12783" y="20712"/>
                    <a:pt x="10904" y="2071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0" name="Shape"/>
            <p:cNvSpPr/>
            <p:nvPr/>
          </p:nvSpPr>
          <p:spPr>
            <a:xfrm>
              <a:off x="1489074" y="403225"/>
              <a:ext cx="215545" cy="32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7"/>
                  </a:moveTo>
                  <a:cubicBezTo>
                    <a:pt x="21600" y="337"/>
                    <a:pt x="21600" y="0"/>
                    <a:pt x="21064" y="0"/>
                  </a:cubicBezTo>
                  <a:cubicBezTo>
                    <a:pt x="20315" y="0"/>
                    <a:pt x="16066" y="265"/>
                    <a:pt x="15281" y="337"/>
                  </a:cubicBezTo>
                  <a:cubicBezTo>
                    <a:pt x="14924" y="337"/>
                    <a:pt x="14638" y="530"/>
                    <a:pt x="14638" y="964"/>
                  </a:cubicBezTo>
                  <a:cubicBezTo>
                    <a:pt x="14638" y="1302"/>
                    <a:pt x="15031" y="1302"/>
                    <a:pt x="15673" y="1302"/>
                  </a:cubicBezTo>
                  <a:cubicBezTo>
                    <a:pt x="17851" y="1302"/>
                    <a:pt x="17994" y="1471"/>
                    <a:pt x="17994" y="1832"/>
                  </a:cubicBezTo>
                  <a:lnTo>
                    <a:pt x="17851" y="2435"/>
                  </a:lnTo>
                  <a:lnTo>
                    <a:pt x="15174" y="9715"/>
                  </a:lnTo>
                  <a:cubicBezTo>
                    <a:pt x="14281" y="8510"/>
                    <a:pt x="12996" y="7714"/>
                    <a:pt x="10925" y="7714"/>
                  </a:cubicBezTo>
                  <a:cubicBezTo>
                    <a:pt x="5641" y="7714"/>
                    <a:pt x="0" y="12246"/>
                    <a:pt x="0" y="16658"/>
                  </a:cubicBezTo>
                  <a:cubicBezTo>
                    <a:pt x="0" y="19527"/>
                    <a:pt x="2428" y="21600"/>
                    <a:pt x="6034" y="21600"/>
                  </a:cubicBezTo>
                  <a:cubicBezTo>
                    <a:pt x="6926" y="21600"/>
                    <a:pt x="9247" y="21431"/>
                    <a:pt x="11960" y="19262"/>
                  </a:cubicBezTo>
                  <a:cubicBezTo>
                    <a:pt x="12353" y="20563"/>
                    <a:pt x="13888" y="21600"/>
                    <a:pt x="16066" y="21600"/>
                  </a:cubicBezTo>
                  <a:cubicBezTo>
                    <a:pt x="17744" y="21600"/>
                    <a:pt x="18780" y="20925"/>
                    <a:pt x="19422" y="19864"/>
                  </a:cubicBezTo>
                  <a:cubicBezTo>
                    <a:pt x="20172" y="18828"/>
                    <a:pt x="20815" y="16923"/>
                    <a:pt x="20815" y="16827"/>
                  </a:cubicBezTo>
                  <a:cubicBezTo>
                    <a:pt x="20815" y="16586"/>
                    <a:pt x="20422" y="16586"/>
                    <a:pt x="20315" y="16586"/>
                  </a:cubicBezTo>
                  <a:cubicBezTo>
                    <a:pt x="19779" y="16586"/>
                    <a:pt x="19779" y="16658"/>
                    <a:pt x="19672" y="17092"/>
                  </a:cubicBezTo>
                  <a:cubicBezTo>
                    <a:pt x="18887" y="19093"/>
                    <a:pt x="17994" y="20925"/>
                    <a:pt x="16209" y="20925"/>
                  </a:cubicBezTo>
                  <a:cubicBezTo>
                    <a:pt x="14924" y="20925"/>
                    <a:pt x="14781" y="20129"/>
                    <a:pt x="14781" y="19527"/>
                  </a:cubicBezTo>
                  <a:cubicBezTo>
                    <a:pt x="14781" y="18755"/>
                    <a:pt x="14924" y="18562"/>
                    <a:pt x="15031" y="18056"/>
                  </a:cubicBezTo>
                  <a:lnTo>
                    <a:pt x="21600" y="337"/>
                  </a:lnTo>
                  <a:close/>
                  <a:moveTo>
                    <a:pt x="12210" y="17622"/>
                  </a:moveTo>
                  <a:cubicBezTo>
                    <a:pt x="11960" y="18129"/>
                    <a:pt x="11960" y="18225"/>
                    <a:pt x="11318" y="18755"/>
                  </a:cubicBezTo>
                  <a:cubicBezTo>
                    <a:pt x="9247" y="20395"/>
                    <a:pt x="7462" y="20925"/>
                    <a:pt x="6177" y="20925"/>
                  </a:cubicBezTo>
                  <a:cubicBezTo>
                    <a:pt x="3856" y="20925"/>
                    <a:pt x="3213" y="19262"/>
                    <a:pt x="3213" y="18056"/>
                  </a:cubicBezTo>
                  <a:cubicBezTo>
                    <a:pt x="3213" y="16489"/>
                    <a:pt x="4641" y="12753"/>
                    <a:pt x="5784" y="11379"/>
                  </a:cubicBezTo>
                  <a:cubicBezTo>
                    <a:pt x="7212" y="9546"/>
                    <a:pt x="9140" y="8413"/>
                    <a:pt x="11068" y="8413"/>
                  </a:cubicBezTo>
                  <a:cubicBezTo>
                    <a:pt x="13995" y="8413"/>
                    <a:pt x="14531" y="10945"/>
                    <a:pt x="14531" y="11113"/>
                  </a:cubicBezTo>
                  <a:cubicBezTo>
                    <a:pt x="14531" y="11282"/>
                    <a:pt x="14531" y="11451"/>
                    <a:pt x="14388" y="11620"/>
                  </a:cubicBezTo>
                  <a:lnTo>
                    <a:pt x="12210" y="176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1" name="Shape"/>
            <p:cNvSpPr/>
            <p:nvPr/>
          </p:nvSpPr>
          <p:spPr>
            <a:xfrm>
              <a:off x="1725612" y="51752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2" name="Shape"/>
            <p:cNvSpPr/>
            <p:nvPr/>
          </p:nvSpPr>
          <p:spPr>
            <a:xfrm>
              <a:off x="1987550" y="377825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801"/>
                  </a:moveTo>
                  <a:cubicBezTo>
                    <a:pt x="21600" y="614"/>
                    <a:pt x="21600" y="546"/>
                    <a:pt x="21600" y="426"/>
                  </a:cubicBezTo>
                  <a:cubicBezTo>
                    <a:pt x="21600" y="188"/>
                    <a:pt x="20839" y="0"/>
                    <a:pt x="19699" y="0"/>
                  </a:cubicBezTo>
                  <a:cubicBezTo>
                    <a:pt x="18862" y="0"/>
                    <a:pt x="18330" y="119"/>
                    <a:pt x="17493" y="494"/>
                  </a:cubicBezTo>
                  <a:lnTo>
                    <a:pt x="532" y="10433"/>
                  </a:lnTo>
                  <a:cubicBezTo>
                    <a:pt x="304" y="10553"/>
                    <a:pt x="0" y="10672"/>
                    <a:pt x="0" y="10809"/>
                  </a:cubicBezTo>
                  <a:cubicBezTo>
                    <a:pt x="0" y="10860"/>
                    <a:pt x="0" y="10928"/>
                    <a:pt x="532" y="11167"/>
                  </a:cubicBezTo>
                  <a:lnTo>
                    <a:pt x="17493" y="21106"/>
                  </a:lnTo>
                  <a:cubicBezTo>
                    <a:pt x="17797" y="21361"/>
                    <a:pt x="18330" y="21600"/>
                    <a:pt x="19699" y="21600"/>
                  </a:cubicBezTo>
                  <a:cubicBezTo>
                    <a:pt x="20839" y="21600"/>
                    <a:pt x="21600" y="21412"/>
                    <a:pt x="21600" y="21174"/>
                  </a:cubicBezTo>
                  <a:cubicBezTo>
                    <a:pt x="21600" y="21106"/>
                    <a:pt x="21600" y="21106"/>
                    <a:pt x="21372" y="20867"/>
                  </a:cubicBezTo>
                  <a:lnTo>
                    <a:pt x="4107" y="10809"/>
                  </a:lnTo>
                  <a:lnTo>
                    <a:pt x="21372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3" name="Shape"/>
            <p:cNvSpPr/>
            <p:nvPr/>
          </p:nvSpPr>
          <p:spPr>
            <a:xfrm>
              <a:off x="2132012" y="406400"/>
              <a:ext cx="325080" cy="310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78" y="11646"/>
                  </a:moveTo>
                  <a:lnTo>
                    <a:pt x="13122" y="11646"/>
                  </a:lnTo>
                  <a:cubicBezTo>
                    <a:pt x="17409" y="11646"/>
                    <a:pt x="21600" y="8336"/>
                    <a:pt x="21600" y="4753"/>
                  </a:cubicBezTo>
                  <a:cubicBezTo>
                    <a:pt x="21600" y="2339"/>
                    <a:pt x="19623" y="0"/>
                    <a:pt x="15599" y="0"/>
                  </a:cubicBezTo>
                  <a:lnTo>
                    <a:pt x="5835" y="0"/>
                  </a:lnTo>
                  <a:cubicBezTo>
                    <a:pt x="5239" y="0"/>
                    <a:pt x="4977" y="0"/>
                    <a:pt x="4977" y="622"/>
                  </a:cubicBezTo>
                  <a:cubicBezTo>
                    <a:pt x="4977" y="995"/>
                    <a:pt x="5239" y="995"/>
                    <a:pt x="5835" y="995"/>
                  </a:cubicBezTo>
                  <a:cubicBezTo>
                    <a:pt x="6168" y="995"/>
                    <a:pt x="6763" y="995"/>
                    <a:pt x="7121" y="1070"/>
                  </a:cubicBezTo>
                  <a:cubicBezTo>
                    <a:pt x="7621" y="1070"/>
                    <a:pt x="7811" y="1170"/>
                    <a:pt x="7811" y="1518"/>
                  </a:cubicBezTo>
                  <a:cubicBezTo>
                    <a:pt x="7811" y="1692"/>
                    <a:pt x="7716" y="1792"/>
                    <a:pt x="7621" y="2140"/>
                  </a:cubicBezTo>
                  <a:lnTo>
                    <a:pt x="3596" y="19161"/>
                  </a:lnTo>
                  <a:cubicBezTo>
                    <a:pt x="3263" y="20331"/>
                    <a:pt x="3263" y="20605"/>
                    <a:pt x="857" y="20605"/>
                  </a:cubicBezTo>
                  <a:cubicBezTo>
                    <a:pt x="333" y="20605"/>
                    <a:pt x="0" y="20605"/>
                    <a:pt x="0" y="21227"/>
                  </a:cubicBezTo>
                  <a:cubicBezTo>
                    <a:pt x="0" y="21600"/>
                    <a:pt x="333" y="21600"/>
                    <a:pt x="429" y="21600"/>
                  </a:cubicBezTo>
                  <a:cubicBezTo>
                    <a:pt x="1286" y="21600"/>
                    <a:pt x="3429" y="21500"/>
                    <a:pt x="4287" y="21500"/>
                  </a:cubicBezTo>
                  <a:cubicBezTo>
                    <a:pt x="4977" y="21500"/>
                    <a:pt x="5573" y="21500"/>
                    <a:pt x="6263" y="21500"/>
                  </a:cubicBezTo>
                  <a:cubicBezTo>
                    <a:pt x="6859" y="21500"/>
                    <a:pt x="7549" y="21600"/>
                    <a:pt x="8240" y="21600"/>
                  </a:cubicBezTo>
                  <a:cubicBezTo>
                    <a:pt x="8407" y="21600"/>
                    <a:pt x="8835" y="21600"/>
                    <a:pt x="8835" y="20953"/>
                  </a:cubicBezTo>
                  <a:cubicBezTo>
                    <a:pt x="8835" y="20605"/>
                    <a:pt x="8573" y="20605"/>
                    <a:pt x="7978" y="20605"/>
                  </a:cubicBezTo>
                  <a:cubicBezTo>
                    <a:pt x="6859" y="20605"/>
                    <a:pt x="6001" y="20605"/>
                    <a:pt x="6001" y="20057"/>
                  </a:cubicBezTo>
                  <a:cubicBezTo>
                    <a:pt x="6001" y="19883"/>
                    <a:pt x="6097" y="19709"/>
                    <a:pt x="6097" y="19535"/>
                  </a:cubicBezTo>
                  <a:lnTo>
                    <a:pt x="7978" y="11646"/>
                  </a:lnTo>
                  <a:close/>
                  <a:moveTo>
                    <a:pt x="10121" y="2140"/>
                  </a:moveTo>
                  <a:cubicBezTo>
                    <a:pt x="10383" y="1070"/>
                    <a:pt x="10455" y="995"/>
                    <a:pt x="11741" y="995"/>
                  </a:cubicBezTo>
                  <a:lnTo>
                    <a:pt x="14670" y="995"/>
                  </a:lnTo>
                  <a:cubicBezTo>
                    <a:pt x="17147" y="995"/>
                    <a:pt x="18766" y="1792"/>
                    <a:pt x="18766" y="4031"/>
                  </a:cubicBezTo>
                  <a:cubicBezTo>
                    <a:pt x="18766" y="5276"/>
                    <a:pt x="18171" y="7963"/>
                    <a:pt x="16980" y="9133"/>
                  </a:cubicBezTo>
                  <a:cubicBezTo>
                    <a:pt x="15527" y="10576"/>
                    <a:pt x="13622" y="10750"/>
                    <a:pt x="12336" y="10750"/>
                  </a:cubicBezTo>
                  <a:lnTo>
                    <a:pt x="8049" y="10750"/>
                  </a:lnTo>
                  <a:lnTo>
                    <a:pt x="10121" y="2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4" name="Shape"/>
            <p:cNvSpPr/>
            <p:nvPr/>
          </p:nvSpPr>
          <p:spPr>
            <a:xfrm>
              <a:off x="2482850" y="319087"/>
              <a:ext cx="96486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50" y="1150"/>
                  </a:moveTo>
                  <a:cubicBezTo>
                    <a:pt x="19550" y="647"/>
                    <a:pt x="18762" y="0"/>
                    <a:pt x="16712" y="0"/>
                  </a:cubicBezTo>
                  <a:cubicBezTo>
                    <a:pt x="14742" y="0"/>
                    <a:pt x="12771" y="791"/>
                    <a:pt x="12771" y="1797"/>
                  </a:cubicBezTo>
                  <a:cubicBezTo>
                    <a:pt x="12771" y="2336"/>
                    <a:pt x="13638" y="2983"/>
                    <a:pt x="15609" y="2983"/>
                  </a:cubicBezTo>
                  <a:cubicBezTo>
                    <a:pt x="17580" y="2983"/>
                    <a:pt x="19550" y="2085"/>
                    <a:pt x="19550" y="1150"/>
                  </a:cubicBezTo>
                  <a:close/>
                  <a:moveTo>
                    <a:pt x="5124" y="17467"/>
                  </a:moveTo>
                  <a:cubicBezTo>
                    <a:pt x="4809" y="17862"/>
                    <a:pt x="4572" y="18258"/>
                    <a:pt x="4572" y="18904"/>
                  </a:cubicBezTo>
                  <a:cubicBezTo>
                    <a:pt x="4572" y="20306"/>
                    <a:pt x="7410" y="21600"/>
                    <a:pt x="11352" y="21600"/>
                  </a:cubicBezTo>
                  <a:cubicBezTo>
                    <a:pt x="18447" y="21600"/>
                    <a:pt x="21600" y="17072"/>
                    <a:pt x="21600" y="16676"/>
                  </a:cubicBezTo>
                  <a:cubicBezTo>
                    <a:pt x="21600" y="16173"/>
                    <a:pt x="20418" y="16173"/>
                    <a:pt x="20418" y="16173"/>
                  </a:cubicBezTo>
                  <a:cubicBezTo>
                    <a:pt x="19314" y="16173"/>
                    <a:pt x="19314" y="16425"/>
                    <a:pt x="18999" y="16820"/>
                  </a:cubicBezTo>
                  <a:cubicBezTo>
                    <a:pt x="17343" y="19264"/>
                    <a:pt x="14190" y="20701"/>
                    <a:pt x="11352" y="20701"/>
                  </a:cubicBezTo>
                  <a:cubicBezTo>
                    <a:pt x="9933" y="20701"/>
                    <a:pt x="9618" y="20198"/>
                    <a:pt x="9618" y="19551"/>
                  </a:cubicBezTo>
                  <a:cubicBezTo>
                    <a:pt x="9618" y="18761"/>
                    <a:pt x="10248" y="18258"/>
                    <a:pt x="10800" y="17467"/>
                  </a:cubicBezTo>
                  <a:cubicBezTo>
                    <a:pt x="11667" y="16568"/>
                    <a:pt x="12219" y="15778"/>
                    <a:pt x="13086" y="14879"/>
                  </a:cubicBezTo>
                  <a:cubicBezTo>
                    <a:pt x="13638" y="14089"/>
                    <a:pt x="16161" y="11249"/>
                    <a:pt x="16476" y="10854"/>
                  </a:cubicBezTo>
                  <a:cubicBezTo>
                    <a:pt x="16712" y="10495"/>
                    <a:pt x="17028" y="10099"/>
                    <a:pt x="17028" y="9848"/>
                  </a:cubicBezTo>
                  <a:cubicBezTo>
                    <a:pt x="17028" y="8266"/>
                    <a:pt x="14190" y="7116"/>
                    <a:pt x="10248" y="7116"/>
                  </a:cubicBezTo>
                  <a:cubicBezTo>
                    <a:pt x="3153" y="7116"/>
                    <a:pt x="0" y="11501"/>
                    <a:pt x="0" y="12040"/>
                  </a:cubicBezTo>
                  <a:cubicBezTo>
                    <a:pt x="0" y="12435"/>
                    <a:pt x="1104" y="12435"/>
                    <a:pt x="1104" y="12435"/>
                  </a:cubicBezTo>
                  <a:cubicBezTo>
                    <a:pt x="2286" y="12435"/>
                    <a:pt x="2286" y="12292"/>
                    <a:pt x="2523" y="11896"/>
                  </a:cubicBezTo>
                  <a:cubicBezTo>
                    <a:pt x="4257" y="9201"/>
                    <a:pt x="7410" y="8015"/>
                    <a:pt x="9933" y="8015"/>
                  </a:cubicBezTo>
                  <a:cubicBezTo>
                    <a:pt x="11036" y="8015"/>
                    <a:pt x="11904" y="8266"/>
                    <a:pt x="11904" y="9201"/>
                  </a:cubicBezTo>
                  <a:cubicBezTo>
                    <a:pt x="11904" y="9848"/>
                    <a:pt x="11352" y="10351"/>
                    <a:pt x="9618" y="12292"/>
                  </a:cubicBezTo>
                  <a:lnTo>
                    <a:pt x="5124" y="17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5" name="Shape"/>
            <p:cNvSpPr/>
            <p:nvPr/>
          </p:nvSpPr>
          <p:spPr>
            <a:xfrm>
              <a:off x="2419350" y="615950"/>
              <a:ext cx="237768" cy="215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3" y="2336"/>
                  </a:moveTo>
                  <a:cubicBezTo>
                    <a:pt x="12973" y="1294"/>
                    <a:pt x="13070" y="1294"/>
                    <a:pt x="13654" y="1150"/>
                  </a:cubicBezTo>
                  <a:cubicBezTo>
                    <a:pt x="13784" y="1150"/>
                    <a:pt x="14822" y="1150"/>
                    <a:pt x="15405" y="1150"/>
                  </a:cubicBezTo>
                  <a:cubicBezTo>
                    <a:pt x="17157" y="1150"/>
                    <a:pt x="17968" y="1150"/>
                    <a:pt x="18681" y="1438"/>
                  </a:cubicBezTo>
                  <a:cubicBezTo>
                    <a:pt x="19978" y="1797"/>
                    <a:pt x="19978" y="2839"/>
                    <a:pt x="19978" y="3882"/>
                  </a:cubicBezTo>
                  <a:cubicBezTo>
                    <a:pt x="19978" y="4385"/>
                    <a:pt x="19978" y="4924"/>
                    <a:pt x="19849" y="6469"/>
                  </a:cubicBezTo>
                  <a:lnTo>
                    <a:pt x="19719" y="6865"/>
                  </a:lnTo>
                  <a:cubicBezTo>
                    <a:pt x="19719" y="7260"/>
                    <a:pt x="19978" y="7368"/>
                    <a:pt x="20205" y="7368"/>
                  </a:cubicBezTo>
                  <a:cubicBezTo>
                    <a:pt x="20659" y="7368"/>
                    <a:pt x="20789" y="7116"/>
                    <a:pt x="20789" y="6613"/>
                  </a:cubicBezTo>
                  <a:lnTo>
                    <a:pt x="21600" y="395"/>
                  </a:lnTo>
                  <a:cubicBezTo>
                    <a:pt x="21600" y="0"/>
                    <a:pt x="21243" y="0"/>
                    <a:pt x="20659" y="0"/>
                  </a:cubicBezTo>
                  <a:lnTo>
                    <a:pt x="2919" y="0"/>
                  </a:lnTo>
                  <a:cubicBezTo>
                    <a:pt x="2205" y="0"/>
                    <a:pt x="2205" y="0"/>
                    <a:pt x="1978" y="647"/>
                  </a:cubicBezTo>
                  <a:lnTo>
                    <a:pt x="130" y="6325"/>
                  </a:lnTo>
                  <a:cubicBezTo>
                    <a:pt x="130" y="6469"/>
                    <a:pt x="0" y="6721"/>
                    <a:pt x="0" y="6865"/>
                  </a:cubicBezTo>
                  <a:cubicBezTo>
                    <a:pt x="0" y="6972"/>
                    <a:pt x="0" y="7368"/>
                    <a:pt x="454" y="7368"/>
                  </a:cubicBezTo>
                  <a:cubicBezTo>
                    <a:pt x="811" y="7368"/>
                    <a:pt x="941" y="7260"/>
                    <a:pt x="1038" y="6613"/>
                  </a:cubicBezTo>
                  <a:cubicBezTo>
                    <a:pt x="2789" y="1438"/>
                    <a:pt x="3730" y="1150"/>
                    <a:pt x="8043" y="1150"/>
                  </a:cubicBezTo>
                  <a:lnTo>
                    <a:pt x="9341" y="1150"/>
                  </a:lnTo>
                  <a:cubicBezTo>
                    <a:pt x="10151" y="1150"/>
                    <a:pt x="10281" y="1150"/>
                    <a:pt x="10281" y="1438"/>
                  </a:cubicBezTo>
                  <a:cubicBezTo>
                    <a:pt x="10281" y="1545"/>
                    <a:pt x="10281" y="1689"/>
                    <a:pt x="10151" y="2192"/>
                  </a:cubicBezTo>
                  <a:lnTo>
                    <a:pt x="6292" y="19012"/>
                  </a:lnTo>
                  <a:cubicBezTo>
                    <a:pt x="6065" y="20198"/>
                    <a:pt x="5968" y="20450"/>
                    <a:pt x="2919" y="20450"/>
                  </a:cubicBezTo>
                  <a:cubicBezTo>
                    <a:pt x="1881" y="20450"/>
                    <a:pt x="1622" y="20450"/>
                    <a:pt x="1622" y="21205"/>
                  </a:cubicBezTo>
                  <a:cubicBezTo>
                    <a:pt x="1622" y="21348"/>
                    <a:pt x="1622" y="21600"/>
                    <a:pt x="2108" y="21600"/>
                  </a:cubicBezTo>
                  <a:cubicBezTo>
                    <a:pt x="2919" y="21600"/>
                    <a:pt x="3730" y="21600"/>
                    <a:pt x="4541" y="21600"/>
                  </a:cubicBezTo>
                  <a:cubicBezTo>
                    <a:pt x="5384" y="21600"/>
                    <a:pt x="6292" y="21492"/>
                    <a:pt x="7135" y="21492"/>
                  </a:cubicBezTo>
                  <a:cubicBezTo>
                    <a:pt x="7816" y="21492"/>
                    <a:pt x="8886" y="21492"/>
                    <a:pt x="9697" y="21600"/>
                  </a:cubicBezTo>
                  <a:cubicBezTo>
                    <a:pt x="10508" y="21600"/>
                    <a:pt x="11319" y="21600"/>
                    <a:pt x="12130" y="21600"/>
                  </a:cubicBezTo>
                  <a:cubicBezTo>
                    <a:pt x="12389" y="21600"/>
                    <a:pt x="12714" y="21600"/>
                    <a:pt x="12714" y="20953"/>
                  </a:cubicBezTo>
                  <a:cubicBezTo>
                    <a:pt x="12714" y="20450"/>
                    <a:pt x="12486" y="20450"/>
                    <a:pt x="11546" y="20450"/>
                  </a:cubicBezTo>
                  <a:cubicBezTo>
                    <a:pt x="10962" y="20450"/>
                    <a:pt x="10508" y="20450"/>
                    <a:pt x="9924" y="20450"/>
                  </a:cubicBezTo>
                  <a:cubicBezTo>
                    <a:pt x="8886" y="20306"/>
                    <a:pt x="8886" y="20198"/>
                    <a:pt x="8886" y="19803"/>
                  </a:cubicBezTo>
                  <a:cubicBezTo>
                    <a:pt x="8886" y="19551"/>
                    <a:pt x="8886" y="19551"/>
                    <a:pt x="8984" y="19156"/>
                  </a:cubicBezTo>
                  <a:lnTo>
                    <a:pt x="12843" y="233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6" name="Shape"/>
            <p:cNvSpPr/>
            <p:nvPr/>
          </p:nvSpPr>
          <p:spPr>
            <a:xfrm>
              <a:off x="2736850" y="37782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1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7" name="Shape"/>
            <p:cNvSpPr/>
            <p:nvPr/>
          </p:nvSpPr>
          <p:spPr>
            <a:xfrm>
              <a:off x="2887662" y="517525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8" name="Shape"/>
            <p:cNvSpPr/>
            <p:nvPr/>
          </p:nvSpPr>
          <p:spPr>
            <a:xfrm>
              <a:off x="3124200" y="377825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39" name="Shape"/>
            <p:cNvSpPr/>
            <p:nvPr/>
          </p:nvSpPr>
          <p:spPr>
            <a:xfrm>
              <a:off x="3302000" y="377825"/>
              <a:ext cx="101244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72" y="11167"/>
                  </a:moveTo>
                  <a:cubicBezTo>
                    <a:pt x="21600" y="10928"/>
                    <a:pt x="21600" y="10860"/>
                    <a:pt x="21600" y="10809"/>
                  </a:cubicBezTo>
                  <a:cubicBezTo>
                    <a:pt x="21600" y="10740"/>
                    <a:pt x="21600" y="10672"/>
                    <a:pt x="21372" y="10433"/>
                  </a:cubicBezTo>
                  <a:lnTo>
                    <a:pt x="4107" y="494"/>
                  </a:lnTo>
                  <a:cubicBezTo>
                    <a:pt x="3575" y="119"/>
                    <a:pt x="3042" y="0"/>
                    <a:pt x="1901" y="0"/>
                  </a:cubicBezTo>
                  <a:cubicBezTo>
                    <a:pt x="837" y="0"/>
                    <a:pt x="0" y="188"/>
                    <a:pt x="0" y="426"/>
                  </a:cubicBezTo>
                  <a:cubicBezTo>
                    <a:pt x="0" y="494"/>
                    <a:pt x="0" y="546"/>
                    <a:pt x="532" y="801"/>
                  </a:cubicBezTo>
                  <a:lnTo>
                    <a:pt x="17797" y="10809"/>
                  </a:lnTo>
                  <a:lnTo>
                    <a:pt x="532" y="20799"/>
                  </a:lnTo>
                  <a:cubicBezTo>
                    <a:pt x="0" y="21054"/>
                    <a:pt x="0" y="21106"/>
                    <a:pt x="0" y="21174"/>
                  </a:cubicBezTo>
                  <a:cubicBezTo>
                    <a:pt x="0" y="21412"/>
                    <a:pt x="837" y="21600"/>
                    <a:pt x="1901" y="21600"/>
                  </a:cubicBezTo>
                  <a:cubicBezTo>
                    <a:pt x="3270" y="21600"/>
                    <a:pt x="3575" y="21412"/>
                    <a:pt x="4107" y="21174"/>
                  </a:cubicBezTo>
                  <a:lnTo>
                    <a:pt x="21372" y="1116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0" name="Shape"/>
            <p:cNvSpPr/>
            <p:nvPr/>
          </p:nvSpPr>
          <p:spPr>
            <a:xfrm>
              <a:off x="3603625" y="550862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1" name="Shape"/>
            <p:cNvSpPr/>
            <p:nvPr/>
          </p:nvSpPr>
          <p:spPr>
            <a:xfrm>
              <a:off x="4076700" y="414337"/>
              <a:ext cx="191730" cy="31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37"/>
                  </a:moveTo>
                  <a:cubicBezTo>
                    <a:pt x="21600" y="8344"/>
                    <a:pt x="21318" y="5875"/>
                    <a:pt x="19585" y="3555"/>
                  </a:cubicBezTo>
                  <a:cubicBezTo>
                    <a:pt x="17248" y="543"/>
                    <a:pt x="13057" y="0"/>
                    <a:pt x="10881" y="0"/>
                  </a:cubicBezTo>
                  <a:cubicBezTo>
                    <a:pt x="7697" y="0"/>
                    <a:pt x="4070" y="790"/>
                    <a:pt x="1894" y="3728"/>
                  </a:cubicBezTo>
                  <a:cubicBezTo>
                    <a:pt x="282" y="5875"/>
                    <a:pt x="0" y="8344"/>
                    <a:pt x="0" y="10837"/>
                  </a:cubicBezTo>
                  <a:cubicBezTo>
                    <a:pt x="0" y="13232"/>
                    <a:pt x="161" y="15996"/>
                    <a:pt x="2337" y="18391"/>
                  </a:cubicBezTo>
                  <a:cubicBezTo>
                    <a:pt x="4513" y="20983"/>
                    <a:pt x="8261" y="21600"/>
                    <a:pt x="10719" y="21600"/>
                  </a:cubicBezTo>
                  <a:cubicBezTo>
                    <a:pt x="13500" y="21600"/>
                    <a:pt x="17409" y="20884"/>
                    <a:pt x="19746" y="17947"/>
                  </a:cubicBezTo>
                  <a:cubicBezTo>
                    <a:pt x="21318" y="15824"/>
                    <a:pt x="21600" y="13330"/>
                    <a:pt x="21600" y="10837"/>
                  </a:cubicBezTo>
                  <a:close/>
                  <a:moveTo>
                    <a:pt x="10719" y="20884"/>
                  </a:moveTo>
                  <a:cubicBezTo>
                    <a:pt x="8704" y="20884"/>
                    <a:pt x="5803" y="20094"/>
                    <a:pt x="4796" y="17058"/>
                  </a:cubicBezTo>
                  <a:cubicBezTo>
                    <a:pt x="4191" y="15206"/>
                    <a:pt x="4191" y="12343"/>
                    <a:pt x="4191" y="10491"/>
                  </a:cubicBezTo>
                  <a:cubicBezTo>
                    <a:pt x="4191" y="8443"/>
                    <a:pt x="4191" y="6394"/>
                    <a:pt x="4634" y="4715"/>
                  </a:cubicBezTo>
                  <a:cubicBezTo>
                    <a:pt x="5642" y="987"/>
                    <a:pt x="9430" y="716"/>
                    <a:pt x="10719" y="716"/>
                  </a:cubicBezTo>
                  <a:cubicBezTo>
                    <a:pt x="12493" y="716"/>
                    <a:pt x="15797" y="1234"/>
                    <a:pt x="16845" y="4345"/>
                  </a:cubicBezTo>
                  <a:cubicBezTo>
                    <a:pt x="17409" y="6122"/>
                    <a:pt x="17409" y="8541"/>
                    <a:pt x="17409" y="10491"/>
                  </a:cubicBezTo>
                  <a:cubicBezTo>
                    <a:pt x="17409" y="12787"/>
                    <a:pt x="17409" y="14935"/>
                    <a:pt x="16845" y="16984"/>
                  </a:cubicBezTo>
                  <a:cubicBezTo>
                    <a:pt x="15958" y="19897"/>
                    <a:pt x="13057" y="20884"/>
                    <a:pt x="10719" y="208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164" name="Group"/>
          <p:cNvGrpSpPr/>
          <p:nvPr/>
        </p:nvGrpSpPr>
        <p:grpSpPr>
          <a:xfrm>
            <a:off x="5073650" y="5360988"/>
            <a:ext cx="4831991" cy="564792"/>
            <a:chOff x="0" y="0"/>
            <a:chExt cx="4831990" cy="564791"/>
          </a:xfrm>
        </p:grpSpPr>
        <p:sp>
          <p:nvSpPr>
            <p:cNvPr id="1143" name="Shape"/>
            <p:cNvSpPr/>
            <p:nvPr/>
          </p:nvSpPr>
          <p:spPr>
            <a:xfrm>
              <a:off x="0" y="4762"/>
              <a:ext cx="4831991" cy="560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4" name="Shape"/>
            <p:cNvSpPr/>
            <p:nvPr/>
          </p:nvSpPr>
          <p:spPr>
            <a:xfrm>
              <a:off x="19050" y="1317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771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225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5" name="Shape"/>
            <p:cNvSpPr/>
            <p:nvPr/>
          </p:nvSpPr>
          <p:spPr>
            <a:xfrm>
              <a:off x="439737" y="31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6" name="Shape"/>
            <p:cNvSpPr/>
            <p:nvPr/>
          </p:nvSpPr>
          <p:spPr>
            <a:xfrm>
              <a:off x="720725" y="0"/>
              <a:ext cx="169506" cy="28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97" y="7343"/>
                  </a:moveTo>
                  <a:lnTo>
                    <a:pt x="17507" y="7343"/>
                  </a:lnTo>
                  <a:cubicBezTo>
                    <a:pt x="18326" y="7343"/>
                    <a:pt x="18826" y="7343"/>
                    <a:pt x="18826" y="6861"/>
                  </a:cubicBezTo>
                  <a:cubicBezTo>
                    <a:pt x="18826" y="6459"/>
                    <a:pt x="18326" y="6459"/>
                    <a:pt x="17689" y="6459"/>
                  </a:cubicBezTo>
                  <a:lnTo>
                    <a:pt x="13915" y="6459"/>
                  </a:lnTo>
                  <a:cubicBezTo>
                    <a:pt x="14733" y="3484"/>
                    <a:pt x="15052" y="2412"/>
                    <a:pt x="15370" y="1742"/>
                  </a:cubicBezTo>
                  <a:cubicBezTo>
                    <a:pt x="15552" y="1152"/>
                    <a:pt x="16552" y="670"/>
                    <a:pt x="17507" y="670"/>
                  </a:cubicBezTo>
                  <a:cubicBezTo>
                    <a:pt x="17507" y="670"/>
                    <a:pt x="18644" y="670"/>
                    <a:pt x="19326" y="965"/>
                  </a:cubicBezTo>
                  <a:cubicBezTo>
                    <a:pt x="17689" y="1260"/>
                    <a:pt x="17689" y="2117"/>
                    <a:pt x="17689" y="2224"/>
                  </a:cubicBezTo>
                  <a:cubicBezTo>
                    <a:pt x="17689" y="2787"/>
                    <a:pt x="18326" y="3189"/>
                    <a:pt x="19326" y="3189"/>
                  </a:cubicBezTo>
                  <a:cubicBezTo>
                    <a:pt x="20281" y="3189"/>
                    <a:pt x="21600" y="2600"/>
                    <a:pt x="21600" y="1742"/>
                  </a:cubicBezTo>
                  <a:cubicBezTo>
                    <a:pt x="21600" y="590"/>
                    <a:pt x="19463" y="0"/>
                    <a:pt x="17507" y="0"/>
                  </a:cubicBezTo>
                  <a:cubicBezTo>
                    <a:pt x="15734" y="0"/>
                    <a:pt x="13733" y="590"/>
                    <a:pt x="12596" y="1822"/>
                  </a:cubicBezTo>
                  <a:cubicBezTo>
                    <a:pt x="11778" y="2707"/>
                    <a:pt x="11459" y="3752"/>
                    <a:pt x="10641" y="6459"/>
                  </a:cubicBezTo>
                  <a:lnTo>
                    <a:pt x="7367" y="6459"/>
                  </a:lnTo>
                  <a:cubicBezTo>
                    <a:pt x="6548" y="6459"/>
                    <a:pt x="6048" y="6459"/>
                    <a:pt x="6048" y="7048"/>
                  </a:cubicBezTo>
                  <a:cubicBezTo>
                    <a:pt x="6048" y="7343"/>
                    <a:pt x="6548" y="7343"/>
                    <a:pt x="7367" y="7343"/>
                  </a:cubicBezTo>
                  <a:lnTo>
                    <a:pt x="10323" y="7343"/>
                  </a:lnTo>
                  <a:cubicBezTo>
                    <a:pt x="10323" y="7531"/>
                    <a:pt x="7685" y="16106"/>
                    <a:pt x="6730" y="18625"/>
                  </a:cubicBezTo>
                  <a:cubicBezTo>
                    <a:pt x="6548" y="19188"/>
                    <a:pt x="5912" y="20930"/>
                    <a:pt x="3911" y="20930"/>
                  </a:cubicBezTo>
                  <a:cubicBezTo>
                    <a:pt x="3911" y="20930"/>
                    <a:pt x="2956" y="20930"/>
                    <a:pt x="2137" y="20742"/>
                  </a:cubicBezTo>
                  <a:cubicBezTo>
                    <a:pt x="3774" y="20367"/>
                    <a:pt x="3911" y="19483"/>
                    <a:pt x="3911" y="19402"/>
                  </a:cubicBezTo>
                  <a:cubicBezTo>
                    <a:pt x="3911" y="18813"/>
                    <a:pt x="3274" y="18518"/>
                    <a:pt x="2274" y="18518"/>
                  </a:cubicBezTo>
                  <a:cubicBezTo>
                    <a:pt x="1137" y="18518"/>
                    <a:pt x="0" y="19000"/>
                    <a:pt x="0" y="19965"/>
                  </a:cubicBezTo>
                  <a:cubicBezTo>
                    <a:pt x="0" y="21037"/>
                    <a:pt x="1955" y="21600"/>
                    <a:pt x="3911" y="21600"/>
                  </a:cubicBezTo>
                  <a:cubicBezTo>
                    <a:pt x="6548" y="21600"/>
                    <a:pt x="8367" y="20072"/>
                    <a:pt x="8822" y="19590"/>
                  </a:cubicBezTo>
                  <a:cubicBezTo>
                    <a:pt x="10323" y="17955"/>
                    <a:pt x="11141" y="15061"/>
                    <a:pt x="11277" y="14766"/>
                  </a:cubicBezTo>
                  <a:lnTo>
                    <a:pt x="13597" y="734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7" name="Shape"/>
            <p:cNvSpPr/>
            <p:nvPr/>
          </p:nvSpPr>
          <p:spPr>
            <a:xfrm>
              <a:off x="931862" y="84137"/>
              <a:ext cx="161570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15" y="2894"/>
                  </a:moveTo>
                  <a:cubicBezTo>
                    <a:pt x="14368" y="1179"/>
                    <a:pt x="13036" y="0"/>
                    <a:pt x="10943" y="0"/>
                  </a:cubicBezTo>
                  <a:cubicBezTo>
                    <a:pt x="5471" y="0"/>
                    <a:pt x="0" y="6753"/>
                    <a:pt x="0" y="13721"/>
                  </a:cubicBezTo>
                  <a:cubicBezTo>
                    <a:pt x="0" y="18331"/>
                    <a:pt x="2759" y="21600"/>
                    <a:pt x="6328" y="21600"/>
                  </a:cubicBezTo>
                  <a:cubicBezTo>
                    <a:pt x="8754" y="21600"/>
                    <a:pt x="10800" y="20046"/>
                    <a:pt x="12513" y="18331"/>
                  </a:cubicBezTo>
                  <a:cubicBezTo>
                    <a:pt x="13179" y="21010"/>
                    <a:pt x="15748" y="21600"/>
                    <a:pt x="16795" y="21600"/>
                  </a:cubicBezTo>
                  <a:cubicBezTo>
                    <a:pt x="18317" y="21600"/>
                    <a:pt x="19364" y="20474"/>
                    <a:pt x="20220" y="19081"/>
                  </a:cubicBezTo>
                  <a:cubicBezTo>
                    <a:pt x="21077" y="17151"/>
                    <a:pt x="21600" y="14471"/>
                    <a:pt x="21600" y="14257"/>
                  </a:cubicBezTo>
                  <a:cubicBezTo>
                    <a:pt x="21600" y="13721"/>
                    <a:pt x="21077" y="13721"/>
                    <a:pt x="20886" y="13721"/>
                  </a:cubicBezTo>
                  <a:cubicBezTo>
                    <a:pt x="20363" y="13721"/>
                    <a:pt x="20363" y="13882"/>
                    <a:pt x="20030" y="15061"/>
                  </a:cubicBezTo>
                  <a:cubicBezTo>
                    <a:pt x="19507" y="17366"/>
                    <a:pt x="18650" y="20260"/>
                    <a:pt x="16937" y="20260"/>
                  </a:cubicBezTo>
                  <a:cubicBezTo>
                    <a:pt x="15748" y="20260"/>
                    <a:pt x="15605" y="19295"/>
                    <a:pt x="15605" y="17955"/>
                  </a:cubicBezTo>
                  <a:cubicBezTo>
                    <a:pt x="15605" y="17151"/>
                    <a:pt x="15938" y="15436"/>
                    <a:pt x="16081" y="14096"/>
                  </a:cubicBezTo>
                  <a:cubicBezTo>
                    <a:pt x="16462" y="12917"/>
                    <a:pt x="16937" y="10827"/>
                    <a:pt x="17128" y="9862"/>
                  </a:cubicBezTo>
                  <a:lnTo>
                    <a:pt x="17984" y="6164"/>
                  </a:lnTo>
                  <a:cubicBezTo>
                    <a:pt x="18174" y="5038"/>
                    <a:pt x="18650" y="2680"/>
                    <a:pt x="18650" y="2519"/>
                  </a:cubicBezTo>
                  <a:cubicBezTo>
                    <a:pt x="18650" y="1340"/>
                    <a:pt x="17984" y="965"/>
                    <a:pt x="17318" y="965"/>
                  </a:cubicBezTo>
                  <a:cubicBezTo>
                    <a:pt x="16604" y="965"/>
                    <a:pt x="15605" y="1554"/>
                    <a:pt x="15415" y="2894"/>
                  </a:cubicBezTo>
                  <a:close/>
                  <a:moveTo>
                    <a:pt x="12656" y="15061"/>
                  </a:moveTo>
                  <a:cubicBezTo>
                    <a:pt x="12322" y="16401"/>
                    <a:pt x="11323" y="17366"/>
                    <a:pt x="10467" y="18331"/>
                  </a:cubicBezTo>
                  <a:cubicBezTo>
                    <a:pt x="10086" y="18706"/>
                    <a:pt x="8374" y="20260"/>
                    <a:pt x="6518" y="20260"/>
                  </a:cubicBezTo>
                  <a:cubicBezTo>
                    <a:pt x="4948" y="20260"/>
                    <a:pt x="3426" y="19081"/>
                    <a:pt x="3426" y="15651"/>
                  </a:cubicBezTo>
                  <a:cubicBezTo>
                    <a:pt x="3426" y="13132"/>
                    <a:pt x="4615" y="7718"/>
                    <a:pt x="5662" y="6003"/>
                  </a:cubicBezTo>
                  <a:cubicBezTo>
                    <a:pt x="7517" y="2144"/>
                    <a:pt x="9753" y="1340"/>
                    <a:pt x="10943" y="1340"/>
                  </a:cubicBezTo>
                  <a:cubicBezTo>
                    <a:pt x="13893" y="1340"/>
                    <a:pt x="14749" y="5038"/>
                    <a:pt x="14749" y="5574"/>
                  </a:cubicBezTo>
                  <a:cubicBezTo>
                    <a:pt x="14749" y="5789"/>
                    <a:pt x="14749" y="6003"/>
                    <a:pt x="14559" y="6164"/>
                  </a:cubicBezTo>
                  <a:lnTo>
                    <a:pt x="12656" y="15061"/>
                  </a:ln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8" name="Shape"/>
            <p:cNvSpPr/>
            <p:nvPr/>
          </p:nvSpPr>
          <p:spPr>
            <a:xfrm>
              <a:off x="1123950" y="82550"/>
              <a:ext cx="15522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59"/>
                  </a:moveTo>
                  <a:cubicBezTo>
                    <a:pt x="21600" y="0"/>
                    <a:pt x="19420" y="0"/>
                    <a:pt x="19272" y="0"/>
                  </a:cubicBezTo>
                  <a:cubicBezTo>
                    <a:pt x="18182" y="0"/>
                    <a:pt x="16943" y="1340"/>
                    <a:pt x="16943" y="2519"/>
                  </a:cubicBezTo>
                  <a:cubicBezTo>
                    <a:pt x="16943" y="3269"/>
                    <a:pt x="17488" y="3645"/>
                    <a:pt x="17637" y="4073"/>
                  </a:cubicBezTo>
                  <a:cubicBezTo>
                    <a:pt x="18380" y="4609"/>
                    <a:pt x="19272" y="6003"/>
                    <a:pt x="19272" y="7933"/>
                  </a:cubicBezTo>
                  <a:cubicBezTo>
                    <a:pt x="19272" y="10023"/>
                    <a:pt x="16398" y="20260"/>
                    <a:pt x="11048" y="20260"/>
                  </a:cubicBezTo>
                  <a:cubicBezTo>
                    <a:pt x="7481" y="20260"/>
                    <a:pt x="7481" y="16776"/>
                    <a:pt x="7481" y="16026"/>
                  </a:cubicBezTo>
                  <a:cubicBezTo>
                    <a:pt x="7481" y="13882"/>
                    <a:pt x="8372" y="11202"/>
                    <a:pt x="10007" y="6753"/>
                  </a:cubicBezTo>
                  <a:cubicBezTo>
                    <a:pt x="10354" y="5789"/>
                    <a:pt x="10701" y="5038"/>
                    <a:pt x="10701" y="4234"/>
                  </a:cubicBezTo>
                  <a:cubicBezTo>
                    <a:pt x="10701" y="1715"/>
                    <a:pt x="8719" y="0"/>
                    <a:pt x="6440" y="0"/>
                  </a:cubicBezTo>
                  <a:cubicBezTo>
                    <a:pt x="1982" y="0"/>
                    <a:pt x="0" y="6539"/>
                    <a:pt x="0" y="7343"/>
                  </a:cubicBezTo>
                  <a:cubicBezTo>
                    <a:pt x="0" y="7933"/>
                    <a:pt x="545" y="7933"/>
                    <a:pt x="694" y="7933"/>
                  </a:cubicBezTo>
                  <a:cubicBezTo>
                    <a:pt x="1437" y="7933"/>
                    <a:pt x="1437" y="7718"/>
                    <a:pt x="1585" y="7129"/>
                  </a:cubicBezTo>
                  <a:cubicBezTo>
                    <a:pt x="2675" y="3269"/>
                    <a:pt x="4459" y="1340"/>
                    <a:pt x="6242" y="1340"/>
                  </a:cubicBezTo>
                  <a:cubicBezTo>
                    <a:pt x="6936" y="1340"/>
                    <a:pt x="7332" y="1930"/>
                    <a:pt x="7332" y="3109"/>
                  </a:cubicBezTo>
                  <a:cubicBezTo>
                    <a:pt x="7332" y="4234"/>
                    <a:pt x="6936" y="5199"/>
                    <a:pt x="6589" y="6378"/>
                  </a:cubicBezTo>
                  <a:cubicBezTo>
                    <a:pt x="4657" y="11577"/>
                    <a:pt x="4261" y="13721"/>
                    <a:pt x="4261" y="15436"/>
                  </a:cubicBezTo>
                  <a:cubicBezTo>
                    <a:pt x="4261" y="20046"/>
                    <a:pt x="7679" y="21600"/>
                    <a:pt x="11048" y="21600"/>
                  </a:cubicBezTo>
                  <a:cubicBezTo>
                    <a:pt x="18380" y="21600"/>
                    <a:pt x="21600" y="7718"/>
                    <a:pt x="21600" y="385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49" name="Shape"/>
            <p:cNvSpPr/>
            <p:nvPr/>
          </p:nvSpPr>
          <p:spPr>
            <a:xfrm>
              <a:off x="412750" y="3524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0" name="Shape"/>
            <p:cNvSpPr/>
            <p:nvPr/>
          </p:nvSpPr>
          <p:spPr>
            <a:xfrm>
              <a:off x="1371600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1" name="Shape"/>
            <p:cNvSpPr/>
            <p:nvPr/>
          </p:nvSpPr>
          <p:spPr>
            <a:xfrm>
              <a:off x="1524000" y="24288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2" name="Shape"/>
            <p:cNvSpPr/>
            <p:nvPr/>
          </p:nvSpPr>
          <p:spPr>
            <a:xfrm>
              <a:off x="1760537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3" name="Shape"/>
            <p:cNvSpPr/>
            <p:nvPr/>
          </p:nvSpPr>
          <p:spPr>
            <a:xfrm>
              <a:off x="2066925" y="276225"/>
              <a:ext cx="302855" cy="106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106"/>
                  </a:moveTo>
                  <a:cubicBezTo>
                    <a:pt x="21600" y="1011"/>
                    <a:pt x="21421" y="0"/>
                    <a:pt x="21140" y="0"/>
                  </a:cubicBezTo>
                  <a:cubicBezTo>
                    <a:pt x="21038" y="0"/>
                    <a:pt x="20783" y="795"/>
                    <a:pt x="20783" y="2601"/>
                  </a:cubicBezTo>
                  <a:cubicBezTo>
                    <a:pt x="20579" y="11414"/>
                    <a:pt x="18485" y="16399"/>
                    <a:pt x="16187" y="16399"/>
                  </a:cubicBezTo>
                  <a:cubicBezTo>
                    <a:pt x="14145" y="16399"/>
                    <a:pt x="12587" y="12498"/>
                    <a:pt x="11030" y="8597"/>
                  </a:cubicBezTo>
                  <a:cubicBezTo>
                    <a:pt x="9370" y="4190"/>
                    <a:pt x="7634" y="0"/>
                    <a:pt x="5413" y="0"/>
                  </a:cubicBezTo>
                  <a:cubicBezTo>
                    <a:pt x="1940" y="0"/>
                    <a:pt x="0" y="10114"/>
                    <a:pt x="0" y="18710"/>
                  </a:cubicBezTo>
                  <a:cubicBezTo>
                    <a:pt x="0" y="21600"/>
                    <a:pt x="460" y="21600"/>
                    <a:pt x="460" y="21600"/>
                  </a:cubicBezTo>
                  <a:cubicBezTo>
                    <a:pt x="817" y="21600"/>
                    <a:pt x="919" y="19794"/>
                    <a:pt x="919" y="19505"/>
                  </a:cubicBezTo>
                  <a:cubicBezTo>
                    <a:pt x="1021" y="9391"/>
                    <a:pt x="3498" y="5201"/>
                    <a:pt x="5413" y="5201"/>
                  </a:cubicBezTo>
                  <a:cubicBezTo>
                    <a:pt x="7532" y="5201"/>
                    <a:pt x="9013" y="9102"/>
                    <a:pt x="10672" y="13292"/>
                  </a:cubicBezTo>
                  <a:cubicBezTo>
                    <a:pt x="12306" y="17410"/>
                    <a:pt x="13966" y="21600"/>
                    <a:pt x="16187" y="21600"/>
                  </a:cubicBezTo>
                  <a:cubicBezTo>
                    <a:pt x="19762" y="21600"/>
                    <a:pt x="21600" y="11414"/>
                    <a:pt x="21600" y="310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4" name="Shape"/>
            <p:cNvSpPr/>
            <p:nvPr/>
          </p:nvSpPr>
          <p:spPr>
            <a:xfrm>
              <a:off x="2557462" y="320675"/>
              <a:ext cx="279042" cy="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5" y="21600"/>
                  </a:moveTo>
                  <a:cubicBezTo>
                    <a:pt x="20878" y="21600"/>
                    <a:pt x="21600" y="21600"/>
                    <a:pt x="21600" y="11600"/>
                  </a:cubicBezTo>
                  <a:cubicBezTo>
                    <a:pt x="21600" y="0"/>
                    <a:pt x="20878" y="0"/>
                    <a:pt x="20295" y="0"/>
                  </a:cubicBezTo>
                  <a:lnTo>
                    <a:pt x="1194" y="0"/>
                  </a:lnTo>
                  <a:cubicBezTo>
                    <a:pt x="611" y="0"/>
                    <a:pt x="0" y="0"/>
                    <a:pt x="0" y="11600"/>
                  </a:cubicBezTo>
                  <a:cubicBezTo>
                    <a:pt x="0" y="21600"/>
                    <a:pt x="611" y="21600"/>
                    <a:pt x="1194" y="21600"/>
                  </a:cubicBezTo>
                  <a:lnTo>
                    <a:pt x="20295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5" name="Shape"/>
            <p:cNvSpPr/>
            <p:nvPr/>
          </p:nvSpPr>
          <p:spPr>
            <a:xfrm>
              <a:off x="2890837" y="13176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7"/>
                  </a:moveTo>
                  <a:cubicBezTo>
                    <a:pt x="18832" y="1246"/>
                    <a:pt x="18832" y="997"/>
                    <a:pt x="20731" y="997"/>
                  </a:cubicBezTo>
                  <a:cubicBezTo>
                    <a:pt x="21378" y="997"/>
                    <a:pt x="21600" y="997"/>
                    <a:pt x="21600" y="349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3"/>
                  </a:cubicBezTo>
                  <a:cubicBezTo>
                    <a:pt x="14184" y="997"/>
                    <a:pt x="14407" y="997"/>
                    <a:pt x="14912" y="997"/>
                  </a:cubicBezTo>
                  <a:cubicBezTo>
                    <a:pt x="14912" y="997"/>
                    <a:pt x="15417" y="997"/>
                    <a:pt x="15862" y="1071"/>
                  </a:cubicBezTo>
                  <a:cubicBezTo>
                    <a:pt x="16286" y="1071"/>
                    <a:pt x="16508" y="1171"/>
                    <a:pt x="16508" y="1520"/>
                  </a:cubicBezTo>
                  <a:cubicBezTo>
                    <a:pt x="16508" y="1694"/>
                    <a:pt x="16508" y="1694"/>
                    <a:pt x="16448" y="2143"/>
                  </a:cubicBezTo>
                  <a:lnTo>
                    <a:pt x="14912" y="9866"/>
                  </a:lnTo>
                  <a:lnTo>
                    <a:pt x="7052" y="9866"/>
                  </a:lnTo>
                  <a:lnTo>
                    <a:pt x="8587" y="2417"/>
                  </a:lnTo>
                  <a:cubicBezTo>
                    <a:pt x="8810" y="1246"/>
                    <a:pt x="8870" y="997"/>
                    <a:pt x="10770" y="997"/>
                  </a:cubicBezTo>
                  <a:cubicBezTo>
                    <a:pt x="11416" y="997"/>
                    <a:pt x="11639" y="997"/>
                    <a:pt x="11639" y="349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3"/>
                  </a:cubicBezTo>
                  <a:cubicBezTo>
                    <a:pt x="4142" y="997"/>
                    <a:pt x="4445" y="997"/>
                    <a:pt x="4870" y="997"/>
                  </a:cubicBezTo>
                  <a:cubicBezTo>
                    <a:pt x="4950" y="997"/>
                    <a:pt x="5456" y="997"/>
                    <a:pt x="5900" y="1071"/>
                  </a:cubicBezTo>
                  <a:cubicBezTo>
                    <a:pt x="6324" y="1071"/>
                    <a:pt x="6547" y="1171"/>
                    <a:pt x="6547" y="1520"/>
                  </a:cubicBezTo>
                  <a:cubicBezTo>
                    <a:pt x="6547" y="1694"/>
                    <a:pt x="6547" y="1794"/>
                    <a:pt x="6466" y="2143"/>
                  </a:cubicBezTo>
                  <a:lnTo>
                    <a:pt x="3051" y="19183"/>
                  </a:lnTo>
                  <a:cubicBezTo>
                    <a:pt x="2768" y="20354"/>
                    <a:pt x="2687" y="20628"/>
                    <a:pt x="727" y="20628"/>
                  </a:cubicBezTo>
                  <a:cubicBezTo>
                    <a:pt x="222" y="20628"/>
                    <a:pt x="0" y="20628"/>
                    <a:pt x="0" y="21251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25"/>
                    <a:pt x="3637" y="21525"/>
                  </a:cubicBezTo>
                  <a:cubicBezTo>
                    <a:pt x="4142" y="21525"/>
                    <a:pt x="4728" y="21525"/>
                    <a:pt x="5233" y="21525"/>
                  </a:cubicBezTo>
                  <a:cubicBezTo>
                    <a:pt x="5819" y="21525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7"/>
                  </a:cubicBezTo>
                  <a:cubicBezTo>
                    <a:pt x="7416" y="20628"/>
                    <a:pt x="7193" y="20628"/>
                    <a:pt x="6688" y="20628"/>
                  </a:cubicBezTo>
                  <a:cubicBezTo>
                    <a:pt x="5738" y="20628"/>
                    <a:pt x="5011" y="20628"/>
                    <a:pt x="5011" y="20080"/>
                  </a:cubicBezTo>
                  <a:cubicBezTo>
                    <a:pt x="5011" y="19906"/>
                    <a:pt x="5092" y="19731"/>
                    <a:pt x="5173" y="19557"/>
                  </a:cubicBezTo>
                  <a:lnTo>
                    <a:pt x="6910" y="10862"/>
                  </a:lnTo>
                  <a:lnTo>
                    <a:pt x="14690" y="10862"/>
                  </a:lnTo>
                  <a:cubicBezTo>
                    <a:pt x="13599" y="16144"/>
                    <a:pt x="13013" y="19109"/>
                    <a:pt x="12952" y="19557"/>
                  </a:cubicBezTo>
                  <a:cubicBezTo>
                    <a:pt x="12649" y="20628"/>
                    <a:pt x="12144" y="20628"/>
                    <a:pt x="10628" y="20628"/>
                  </a:cubicBezTo>
                  <a:cubicBezTo>
                    <a:pt x="10184" y="20628"/>
                    <a:pt x="9961" y="20628"/>
                    <a:pt x="9961" y="21251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25"/>
                    <a:pt x="13599" y="21525"/>
                  </a:cubicBezTo>
                  <a:cubicBezTo>
                    <a:pt x="14104" y="21525"/>
                    <a:pt x="14690" y="21525"/>
                    <a:pt x="15195" y="21525"/>
                  </a:cubicBezTo>
                  <a:cubicBezTo>
                    <a:pt x="15781" y="21525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7"/>
                  </a:cubicBezTo>
                  <a:cubicBezTo>
                    <a:pt x="17377" y="20628"/>
                    <a:pt x="17175" y="20628"/>
                    <a:pt x="16730" y="20628"/>
                  </a:cubicBezTo>
                  <a:cubicBezTo>
                    <a:pt x="15781" y="20628"/>
                    <a:pt x="15053" y="20628"/>
                    <a:pt x="15053" y="20080"/>
                  </a:cubicBezTo>
                  <a:cubicBezTo>
                    <a:pt x="15053" y="19906"/>
                    <a:pt x="15053" y="19731"/>
                    <a:pt x="15134" y="19557"/>
                  </a:cubicBezTo>
                  <a:lnTo>
                    <a:pt x="18549" y="2417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6" name="Shape"/>
            <p:cNvSpPr/>
            <p:nvPr/>
          </p:nvSpPr>
          <p:spPr>
            <a:xfrm>
              <a:off x="3311525" y="3175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7" name="Shape"/>
            <p:cNvSpPr/>
            <p:nvPr/>
          </p:nvSpPr>
          <p:spPr>
            <a:xfrm>
              <a:off x="3586162" y="84137"/>
              <a:ext cx="185381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69" y="13292"/>
                  </a:moveTo>
                  <a:cubicBezTo>
                    <a:pt x="13802" y="14257"/>
                    <a:pt x="13510" y="16187"/>
                    <a:pt x="13344" y="16187"/>
                  </a:cubicBezTo>
                  <a:cubicBezTo>
                    <a:pt x="12593" y="17741"/>
                    <a:pt x="11259" y="20260"/>
                    <a:pt x="8840" y="20260"/>
                  </a:cubicBezTo>
                  <a:cubicBezTo>
                    <a:pt x="6297" y="20260"/>
                    <a:pt x="6297" y="17151"/>
                    <a:pt x="6297" y="16187"/>
                  </a:cubicBezTo>
                  <a:cubicBezTo>
                    <a:pt x="6297" y="13507"/>
                    <a:pt x="7339" y="10023"/>
                    <a:pt x="8423" y="6539"/>
                  </a:cubicBezTo>
                  <a:cubicBezTo>
                    <a:pt x="8715" y="5574"/>
                    <a:pt x="8840" y="4824"/>
                    <a:pt x="8840" y="4073"/>
                  </a:cubicBezTo>
                  <a:cubicBezTo>
                    <a:pt x="8840" y="1554"/>
                    <a:pt x="7339" y="0"/>
                    <a:pt x="5421" y="0"/>
                  </a:cubicBezTo>
                  <a:cubicBezTo>
                    <a:pt x="1668" y="0"/>
                    <a:pt x="0" y="6539"/>
                    <a:pt x="0" y="7343"/>
                  </a:cubicBezTo>
                  <a:cubicBezTo>
                    <a:pt x="0" y="7933"/>
                    <a:pt x="459" y="7933"/>
                    <a:pt x="584" y="7933"/>
                  </a:cubicBezTo>
                  <a:cubicBezTo>
                    <a:pt x="1209" y="7933"/>
                    <a:pt x="1209" y="7718"/>
                    <a:pt x="1334" y="7129"/>
                  </a:cubicBezTo>
                  <a:cubicBezTo>
                    <a:pt x="2252" y="3269"/>
                    <a:pt x="3920" y="1340"/>
                    <a:pt x="5254" y="1340"/>
                  </a:cubicBezTo>
                  <a:cubicBezTo>
                    <a:pt x="5838" y="1340"/>
                    <a:pt x="6171" y="1930"/>
                    <a:pt x="6171" y="3109"/>
                  </a:cubicBezTo>
                  <a:cubicBezTo>
                    <a:pt x="6171" y="4073"/>
                    <a:pt x="5838" y="5199"/>
                    <a:pt x="5546" y="6164"/>
                  </a:cubicBezTo>
                  <a:cubicBezTo>
                    <a:pt x="3586" y="12917"/>
                    <a:pt x="3586" y="14257"/>
                    <a:pt x="3586" y="15436"/>
                  </a:cubicBezTo>
                  <a:cubicBezTo>
                    <a:pt x="3586" y="16401"/>
                    <a:pt x="3586" y="18545"/>
                    <a:pt x="4962" y="20046"/>
                  </a:cubicBezTo>
                  <a:cubicBezTo>
                    <a:pt x="6005" y="21225"/>
                    <a:pt x="7506" y="21600"/>
                    <a:pt x="8715" y="21600"/>
                  </a:cubicBezTo>
                  <a:cubicBezTo>
                    <a:pt x="11092" y="21600"/>
                    <a:pt x="12301" y="20046"/>
                    <a:pt x="13510" y="18545"/>
                  </a:cubicBezTo>
                  <a:cubicBezTo>
                    <a:pt x="14428" y="21439"/>
                    <a:pt x="16805" y="21600"/>
                    <a:pt x="17263" y="21600"/>
                  </a:cubicBezTo>
                  <a:cubicBezTo>
                    <a:pt x="18598" y="21600"/>
                    <a:pt x="19515" y="20635"/>
                    <a:pt x="20266" y="19081"/>
                  </a:cubicBezTo>
                  <a:cubicBezTo>
                    <a:pt x="21016" y="17151"/>
                    <a:pt x="21600" y="14471"/>
                    <a:pt x="21600" y="14257"/>
                  </a:cubicBezTo>
                  <a:cubicBezTo>
                    <a:pt x="21600" y="13721"/>
                    <a:pt x="21016" y="13721"/>
                    <a:pt x="21016" y="13721"/>
                  </a:cubicBezTo>
                  <a:cubicBezTo>
                    <a:pt x="20432" y="13721"/>
                    <a:pt x="20432" y="13882"/>
                    <a:pt x="20099" y="15061"/>
                  </a:cubicBezTo>
                  <a:cubicBezTo>
                    <a:pt x="19682" y="17366"/>
                    <a:pt x="19056" y="20260"/>
                    <a:pt x="17430" y="20260"/>
                  </a:cubicBezTo>
                  <a:cubicBezTo>
                    <a:pt x="16513" y="20260"/>
                    <a:pt x="16221" y="19081"/>
                    <a:pt x="16221" y="17955"/>
                  </a:cubicBezTo>
                  <a:cubicBezTo>
                    <a:pt x="16221" y="17151"/>
                    <a:pt x="16513" y="15436"/>
                    <a:pt x="16805" y="14096"/>
                  </a:cubicBezTo>
                  <a:cubicBezTo>
                    <a:pt x="16971" y="12917"/>
                    <a:pt x="17430" y="10827"/>
                    <a:pt x="17555" y="9862"/>
                  </a:cubicBezTo>
                  <a:lnTo>
                    <a:pt x="18473" y="5574"/>
                  </a:lnTo>
                  <a:cubicBezTo>
                    <a:pt x="18598" y="4449"/>
                    <a:pt x="19056" y="2305"/>
                    <a:pt x="19056" y="1930"/>
                  </a:cubicBezTo>
                  <a:cubicBezTo>
                    <a:pt x="19056" y="965"/>
                    <a:pt x="18473" y="375"/>
                    <a:pt x="17847" y="375"/>
                  </a:cubicBezTo>
                  <a:cubicBezTo>
                    <a:pt x="16513" y="375"/>
                    <a:pt x="16221" y="1930"/>
                    <a:pt x="15929" y="3484"/>
                  </a:cubicBezTo>
                  <a:lnTo>
                    <a:pt x="13969" y="13292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8" name="Shape"/>
            <p:cNvSpPr/>
            <p:nvPr/>
          </p:nvSpPr>
          <p:spPr>
            <a:xfrm>
              <a:off x="3800475" y="84137"/>
              <a:ext cx="194905" cy="144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18116"/>
                  </a:moveTo>
                  <a:cubicBezTo>
                    <a:pt x="2581" y="18706"/>
                    <a:pt x="2303" y="19885"/>
                    <a:pt x="2303" y="20046"/>
                  </a:cubicBezTo>
                  <a:cubicBezTo>
                    <a:pt x="2303" y="21010"/>
                    <a:pt x="3018" y="21600"/>
                    <a:pt x="3574" y="21600"/>
                  </a:cubicBezTo>
                  <a:cubicBezTo>
                    <a:pt x="4129" y="21600"/>
                    <a:pt x="4725" y="21010"/>
                    <a:pt x="4844" y="20474"/>
                  </a:cubicBezTo>
                  <a:cubicBezTo>
                    <a:pt x="5003" y="20046"/>
                    <a:pt x="5281" y="18545"/>
                    <a:pt x="5559" y="17580"/>
                  </a:cubicBezTo>
                  <a:cubicBezTo>
                    <a:pt x="5718" y="16615"/>
                    <a:pt x="6154" y="14471"/>
                    <a:pt x="6274" y="13292"/>
                  </a:cubicBezTo>
                  <a:cubicBezTo>
                    <a:pt x="6591" y="12167"/>
                    <a:pt x="6710" y="11202"/>
                    <a:pt x="6869" y="10023"/>
                  </a:cubicBezTo>
                  <a:cubicBezTo>
                    <a:pt x="7306" y="8093"/>
                    <a:pt x="7306" y="7718"/>
                    <a:pt x="8418" y="5789"/>
                  </a:cubicBezTo>
                  <a:cubicBezTo>
                    <a:pt x="9450" y="3859"/>
                    <a:pt x="10999" y="1340"/>
                    <a:pt x="13738" y="1340"/>
                  </a:cubicBezTo>
                  <a:cubicBezTo>
                    <a:pt x="15724" y="1340"/>
                    <a:pt x="15724" y="3859"/>
                    <a:pt x="15724" y="4609"/>
                  </a:cubicBezTo>
                  <a:cubicBezTo>
                    <a:pt x="15724" y="7504"/>
                    <a:pt x="14294" y="12917"/>
                    <a:pt x="13738" y="14847"/>
                  </a:cubicBezTo>
                  <a:cubicBezTo>
                    <a:pt x="13301" y="16187"/>
                    <a:pt x="13143" y="16615"/>
                    <a:pt x="13143" y="17580"/>
                  </a:cubicBezTo>
                  <a:cubicBezTo>
                    <a:pt x="13143" y="20046"/>
                    <a:pt x="14731" y="21600"/>
                    <a:pt x="16597" y="21600"/>
                  </a:cubicBezTo>
                  <a:cubicBezTo>
                    <a:pt x="20012" y="21600"/>
                    <a:pt x="21600" y="15061"/>
                    <a:pt x="21600" y="14257"/>
                  </a:cubicBezTo>
                  <a:cubicBezTo>
                    <a:pt x="21600" y="13721"/>
                    <a:pt x="21163" y="13721"/>
                    <a:pt x="21004" y="13721"/>
                  </a:cubicBezTo>
                  <a:cubicBezTo>
                    <a:pt x="20568" y="13721"/>
                    <a:pt x="20568" y="13882"/>
                    <a:pt x="20449" y="14471"/>
                  </a:cubicBezTo>
                  <a:cubicBezTo>
                    <a:pt x="19575" y="18331"/>
                    <a:pt x="18026" y="20260"/>
                    <a:pt x="16597" y="20260"/>
                  </a:cubicBezTo>
                  <a:cubicBezTo>
                    <a:pt x="15882" y="20260"/>
                    <a:pt x="15724" y="19670"/>
                    <a:pt x="15724" y="18545"/>
                  </a:cubicBezTo>
                  <a:cubicBezTo>
                    <a:pt x="15724" y="17580"/>
                    <a:pt x="15882" y="16776"/>
                    <a:pt x="16597" y="14686"/>
                  </a:cubicBezTo>
                  <a:cubicBezTo>
                    <a:pt x="16994" y="13292"/>
                    <a:pt x="18424" y="8093"/>
                    <a:pt x="18424" y="5413"/>
                  </a:cubicBezTo>
                  <a:cubicBezTo>
                    <a:pt x="18424" y="750"/>
                    <a:pt x="15724" y="0"/>
                    <a:pt x="13857" y="0"/>
                  </a:cubicBezTo>
                  <a:cubicBezTo>
                    <a:pt x="10879" y="0"/>
                    <a:pt x="8854" y="2519"/>
                    <a:pt x="7862" y="4449"/>
                  </a:cubicBezTo>
                  <a:cubicBezTo>
                    <a:pt x="7584" y="965"/>
                    <a:pt x="5559" y="0"/>
                    <a:pt x="4010" y="0"/>
                  </a:cubicBezTo>
                  <a:cubicBezTo>
                    <a:pt x="2581" y="0"/>
                    <a:pt x="1707" y="1554"/>
                    <a:pt x="1271" y="2519"/>
                  </a:cubicBezTo>
                  <a:cubicBezTo>
                    <a:pt x="437" y="4449"/>
                    <a:pt x="0" y="7129"/>
                    <a:pt x="0" y="7343"/>
                  </a:cubicBezTo>
                  <a:cubicBezTo>
                    <a:pt x="0" y="7933"/>
                    <a:pt x="437" y="7933"/>
                    <a:pt x="556" y="7933"/>
                  </a:cubicBezTo>
                  <a:cubicBezTo>
                    <a:pt x="1151" y="7933"/>
                    <a:pt x="1151" y="7718"/>
                    <a:pt x="1429" y="6539"/>
                  </a:cubicBezTo>
                  <a:cubicBezTo>
                    <a:pt x="1866" y="3645"/>
                    <a:pt x="2581" y="1340"/>
                    <a:pt x="4010" y="1340"/>
                  </a:cubicBezTo>
                  <a:cubicBezTo>
                    <a:pt x="4844" y="1340"/>
                    <a:pt x="5162" y="2305"/>
                    <a:pt x="5162" y="3645"/>
                  </a:cubicBezTo>
                  <a:cubicBezTo>
                    <a:pt x="5162" y="4609"/>
                    <a:pt x="4844" y="6378"/>
                    <a:pt x="4566" y="7718"/>
                  </a:cubicBezTo>
                  <a:cubicBezTo>
                    <a:pt x="4288" y="8897"/>
                    <a:pt x="4010" y="10988"/>
                    <a:pt x="3732" y="11952"/>
                  </a:cubicBezTo>
                  <a:lnTo>
                    <a:pt x="2700" y="1811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9" name="Shape"/>
            <p:cNvSpPr/>
            <p:nvPr/>
          </p:nvSpPr>
          <p:spPr>
            <a:xfrm>
              <a:off x="4033837" y="0"/>
              <a:ext cx="169507" cy="288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97" y="7343"/>
                  </a:moveTo>
                  <a:lnTo>
                    <a:pt x="17507" y="7343"/>
                  </a:lnTo>
                  <a:cubicBezTo>
                    <a:pt x="18326" y="7343"/>
                    <a:pt x="18826" y="7343"/>
                    <a:pt x="18826" y="6861"/>
                  </a:cubicBezTo>
                  <a:cubicBezTo>
                    <a:pt x="18826" y="6459"/>
                    <a:pt x="18326" y="6459"/>
                    <a:pt x="17689" y="6459"/>
                  </a:cubicBezTo>
                  <a:lnTo>
                    <a:pt x="13915" y="6459"/>
                  </a:lnTo>
                  <a:cubicBezTo>
                    <a:pt x="14733" y="3484"/>
                    <a:pt x="15052" y="2412"/>
                    <a:pt x="15370" y="1742"/>
                  </a:cubicBezTo>
                  <a:cubicBezTo>
                    <a:pt x="15552" y="1152"/>
                    <a:pt x="16552" y="670"/>
                    <a:pt x="17507" y="670"/>
                  </a:cubicBezTo>
                  <a:cubicBezTo>
                    <a:pt x="17507" y="670"/>
                    <a:pt x="18644" y="670"/>
                    <a:pt x="19463" y="965"/>
                  </a:cubicBezTo>
                  <a:cubicBezTo>
                    <a:pt x="17689" y="1260"/>
                    <a:pt x="17689" y="2117"/>
                    <a:pt x="17689" y="2224"/>
                  </a:cubicBezTo>
                  <a:cubicBezTo>
                    <a:pt x="17689" y="2787"/>
                    <a:pt x="18326" y="3189"/>
                    <a:pt x="19326" y="3189"/>
                  </a:cubicBezTo>
                  <a:cubicBezTo>
                    <a:pt x="20281" y="3189"/>
                    <a:pt x="21600" y="2600"/>
                    <a:pt x="21600" y="1742"/>
                  </a:cubicBezTo>
                  <a:cubicBezTo>
                    <a:pt x="21600" y="590"/>
                    <a:pt x="19645" y="0"/>
                    <a:pt x="17507" y="0"/>
                  </a:cubicBezTo>
                  <a:cubicBezTo>
                    <a:pt x="15734" y="0"/>
                    <a:pt x="13733" y="590"/>
                    <a:pt x="12596" y="1822"/>
                  </a:cubicBezTo>
                  <a:cubicBezTo>
                    <a:pt x="11778" y="2707"/>
                    <a:pt x="11459" y="3752"/>
                    <a:pt x="10641" y="6459"/>
                  </a:cubicBezTo>
                  <a:lnTo>
                    <a:pt x="7367" y="6459"/>
                  </a:lnTo>
                  <a:cubicBezTo>
                    <a:pt x="6548" y="6459"/>
                    <a:pt x="6048" y="6459"/>
                    <a:pt x="6048" y="7048"/>
                  </a:cubicBezTo>
                  <a:cubicBezTo>
                    <a:pt x="6048" y="7343"/>
                    <a:pt x="6548" y="7343"/>
                    <a:pt x="7367" y="7343"/>
                  </a:cubicBezTo>
                  <a:lnTo>
                    <a:pt x="10323" y="7343"/>
                  </a:lnTo>
                  <a:cubicBezTo>
                    <a:pt x="10323" y="7531"/>
                    <a:pt x="7685" y="16106"/>
                    <a:pt x="6730" y="18625"/>
                  </a:cubicBezTo>
                  <a:cubicBezTo>
                    <a:pt x="6548" y="19188"/>
                    <a:pt x="5912" y="20930"/>
                    <a:pt x="3911" y="20930"/>
                  </a:cubicBezTo>
                  <a:cubicBezTo>
                    <a:pt x="3911" y="20930"/>
                    <a:pt x="2956" y="20930"/>
                    <a:pt x="2137" y="20742"/>
                  </a:cubicBezTo>
                  <a:cubicBezTo>
                    <a:pt x="3774" y="20367"/>
                    <a:pt x="3911" y="19483"/>
                    <a:pt x="3911" y="19402"/>
                  </a:cubicBezTo>
                  <a:cubicBezTo>
                    <a:pt x="3911" y="18813"/>
                    <a:pt x="3274" y="18518"/>
                    <a:pt x="2274" y="18518"/>
                  </a:cubicBezTo>
                  <a:cubicBezTo>
                    <a:pt x="1137" y="18518"/>
                    <a:pt x="0" y="19000"/>
                    <a:pt x="0" y="19965"/>
                  </a:cubicBezTo>
                  <a:cubicBezTo>
                    <a:pt x="0" y="21037"/>
                    <a:pt x="1955" y="21600"/>
                    <a:pt x="3911" y="21600"/>
                  </a:cubicBezTo>
                  <a:cubicBezTo>
                    <a:pt x="6548" y="21600"/>
                    <a:pt x="8367" y="20072"/>
                    <a:pt x="8822" y="19590"/>
                  </a:cubicBezTo>
                  <a:cubicBezTo>
                    <a:pt x="10323" y="17955"/>
                    <a:pt x="11141" y="15061"/>
                    <a:pt x="11277" y="14766"/>
                  </a:cubicBezTo>
                  <a:lnTo>
                    <a:pt x="13597" y="7343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0" name="Shape"/>
            <p:cNvSpPr/>
            <p:nvPr/>
          </p:nvSpPr>
          <p:spPr>
            <a:xfrm>
              <a:off x="3284537" y="352425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1" name="Shape"/>
            <p:cNvSpPr/>
            <p:nvPr/>
          </p:nvSpPr>
          <p:spPr>
            <a:xfrm>
              <a:off x="4294187" y="103187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12"/>
                  </a:moveTo>
                  <a:cubicBezTo>
                    <a:pt x="21600" y="21361"/>
                    <a:pt x="21600" y="21293"/>
                    <a:pt x="19794" y="20918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088"/>
                    <a:pt x="5996" y="17543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32"/>
                    <a:pt x="21600" y="21412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2" name="Shape"/>
            <p:cNvSpPr/>
            <p:nvPr/>
          </p:nvSpPr>
          <p:spPr>
            <a:xfrm>
              <a:off x="4445000" y="242887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52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3" name="Shape"/>
            <p:cNvSpPr/>
            <p:nvPr/>
          </p:nvSpPr>
          <p:spPr>
            <a:xfrm>
              <a:off x="4683125" y="103187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44"/>
                    <a:pt x="1300" y="21054"/>
                  </a:cubicBezTo>
                  <a:cubicBezTo>
                    <a:pt x="0" y="21293"/>
                    <a:pt x="0" y="21361"/>
                    <a:pt x="0" y="21412"/>
                  </a:cubicBezTo>
                  <a:cubicBezTo>
                    <a:pt x="0" y="21532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23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165" name="Universality of TMD fragmentation functions…"/>
          <p:cNvSpPr txBox="1"/>
          <p:nvPr/>
        </p:nvSpPr>
        <p:spPr>
          <a:xfrm>
            <a:off x="688975" y="6073775"/>
            <a:ext cx="6693356" cy="2520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Universality of TMD fragmentation functions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 Very non trivial results</a:t>
            </a:r>
          </a:p>
          <a:p>
            <a: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endParaRPr/>
          </a:p>
          <a:p>
            <a:pPr marL="215900" indent="-215900">
              <a:buClr>
                <a:srgbClr val="000000"/>
              </a:buClr>
              <a:buSzPct val="45000"/>
              <a:buChar char="➔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/>
            </a:pPr>
            <a:r>
              <a:t>Agrees with phenomenology, allows global fits</a:t>
            </a:r>
          </a:p>
        </p:txBody>
      </p:sp>
      <p:grpSp>
        <p:nvGrpSpPr>
          <p:cNvPr id="1201" name="Group"/>
          <p:cNvGrpSpPr/>
          <p:nvPr/>
        </p:nvGrpSpPr>
        <p:grpSpPr>
          <a:xfrm>
            <a:off x="720724" y="6757987"/>
            <a:ext cx="7972067" cy="540982"/>
            <a:chOff x="0" y="0"/>
            <a:chExt cx="7972065" cy="540981"/>
          </a:xfrm>
        </p:grpSpPr>
        <p:sp>
          <p:nvSpPr>
            <p:cNvPr id="1166" name="Shape"/>
            <p:cNvSpPr/>
            <p:nvPr/>
          </p:nvSpPr>
          <p:spPr>
            <a:xfrm>
              <a:off x="0" y="1587"/>
              <a:ext cx="7972066" cy="5393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0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7" name="Shape"/>
            <p:cNvSpPr/>
            <p:nvPr/>
          </p:nvSpPr>
          <p:spPr>
            <a:xfrm>
              <a:off x="17462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771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8" name="Shape"/>
            <p:cNvSpPr/>
            <p:nvPr/>
          </p:nvSpPr>
          <p:spPr>
            <a:xfrm>
              <a:off x="438150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69" name="Shape"/>
            <p:cNvSpPr/>
            <p:nvPr/>
          </p:nvSpPr>
          <p:spPr>
            <a:xfrm>
              <a:off x="4111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0" name="Shape"/>
            <p:cNvSpPr/>
            <p:nvPr/>
          </p:nvSpPr>
          <p:spPr>
            <a:xfrm>
              <a:off x="76676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1" name="Shape"/>
            <p:cNvSpPr/>
            <p:nvPr/>
          </p:nvSpPr>
          <p:spPr>
            <a:xfrm>
              <a:off x="917575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960" y="937"/>
                    <a:pt x="1208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80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72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2" name="Shape"/>
            <p:cNvSpPr/>
            <p:nvPr/>
          </p:nvSpPr>
          <p:spPr>
            <a:xfrm>
              <a:off x="115411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3" name="Shape"/>
            <p:cNvSpPr/>
            <p:nvPr/>
          </p:nvSpPr>
          <p:spPr>
            <a:xfrm>
              <a:off x="1363662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4" name="Shape"/>
            <p:cNvSpPr/>
            <p:nvPr/>
          </p:nvSpPr>
          <p:spPr>
            <a:xfrm>
              <a:off x="1458912" y="255587"/>
              <a:ext cx="201257" cy="22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9"/>
                  </a:moveTo>
                  <a:cubicBezTo>
                    <a:pt x="21600" y="235"/>
                    <a:pt x="21600" y="0"/>
                    <a:pt x="21179" y="0"/>
                  </a:cubicBezTo>
                  <a:cubicBezTo>
                    <a:pt x="21065" y="0"/>
                    <a:pt x="20912" y="0"/>
                    <a:pt x="20491" y="369"/>
                  </a:cubicBezTo>
                  <a:lnTo>
                    <a:pt x="18847" y="2180"/>
                  </a:lnTo>
                  <a:cubicBezTo>
                    <a:pt x="17624" y="470"/>
                    <a:pt x="15407" y="0"/>
                    <a:pt x="13342" y="0"/>
                  </a:cubicBezTo>
                  <a:cubicBezTo>
                    <a:pt x="8525" y="0"/>
                    <a:pt x="4282" y="3388"/>
                    <a:pt x="4282" y="6876"/>
                  </a:cubicBezTo>
                  <a:cubicBezTo>
                    <a:pt x="4282" y="7245"/>
                    <a:pt x="4396" y="8452"/>
                    <a:pt x="5352" y="9525"/>
                  </a:cubicBezTo>
                  <a:cubicBezTo>
                    <a:pt x="6614" y="10733"/>
                    <a:pt x="7837" y="11102"/>
                    <a:pt x="10169" y="11471"/>
                  </a:cubicBezTo>
                  <a:cubicBezTo>
                    <a:pt x="10743" y="11706"/>
                    <a:pt x="12539" y="11940"/>
                    <a:pt x="13075" y="12075"/>
                  </a:cubicBezTo>
                  <a:cubicBezTo>
                    <a:pt x="14030" y="12309"/>
                    <a:pt x="16248" y="13047"/>
                    <a:pt x="16248" y="15227"/>
                  </a:cubicBezTo>
                  <a:cubicBezTo>
                    <a:pt x="16248" y="17642"/>
                    <a:pt x="13342" y="20527"/>
                    <a:pt x="9366" y="20527"/>
                  </a:cubicBezTo>
                  <a:cubicBezTo>
                    <a:pt x="6461" y="20527"/>
                    <a:pt x="2753" y="19554"/>
                    <a:pt x="2753" y="16301"/>
                  </a:cubicBezTo>
                  <a:cubicBezTo>
                    <a:pt x="2753" y="15932"/>
                    <a:pt x="2905" y="15328"/>
                    <a:pt x="3020" y="14724"/>
                  </a:cubicBezTo>
                  <a:cubicBezTo>
                    <a:pt x="3020" y="14624"/>
                    <a:pt x="3020" y="14624"/>
                    <a:pt x="3020" y="14624"/>
                  </a:cubicBezTo>
                  <a:cubicBezTo>
                    <a:pt x="3020" y="14255"/>
                    <a:pt x="2600" y="14255"/>
                    <a:pt x="2485" y="14255"/>
                  </a:cubicBezTo>
                  <a:cubicBezTo>
                    <a:pt x="2064" y="14255"/>
                    <a:pt x="1912" y="14255"/>
                    <a:pt x="1797" y="14858"/>
                  </a:cubicBezTo>
                  <a:lnTo>
                    <a:pt x="153" y="20761"/>
                  </a:lnTo>
                  <a:cubicBezTo>
                    <a:pt x="0" y="20896"/>
                    <a:pt x="0" y="21130"/>
                    <a:pt x="0" y="21265"/>
                  </a:cubicBezTo>
                  <a:cubicBezTo>
                    <a:pt x="0" y="21365"/>
                    <a:pt x="153" y="21600"/>
                    <a:pt x="421" y="21600"/>
                  </a:cubicBezTo>
                  <a:cubicBezTo>
                    <a:pt x="688" y="21600"/>
                    <a:pt x="688" y="21600"/>
                    <a:pt x="1109" y="21130"/>
                  </a:cubicBezTo>
                  <a:cubicBezTo>
                    <a:pt x="1529" y="20761"/>
                    <a:pt x="2485" y="19923"/>
                    <a:pt x="2753" y="19554"/>
                  </a:cubicBezTo>
                  <a:cubicBezTo>
                    <a:pt x="4549" y="21265"/>
                    <a:pt x="7302" y="21600"/>
                    <a:pt x="9366" y="21600"/>
                  </a:cubicBezTo>
                  <a:cubicBezTo>
                    <a:pt x="14451" y="21600"/>
                    <a:pt x="18580" y="17743"/>
                    <a:pt x="18580" y="14255"/>
                  </a:cubicBezTo>
                  <a:cubicBezTo>
                    <a:pt x="18580" y="12913"/>
                    <a:pt x="18045" y="11706"/>
                    <a:pt x="17204" y="11001"/>
                  </a:cubicBezTo>
                  <a:cubicBezTo>
                    <a:pt x="16095" y="9894"/>
                    <a:pt x="15560" y="9794"/>
                    <a:pt x="11163" y="8922"/>
                  </a:cubicBezTo>
                  <a:cubicBezTo>
                    <a:pt x="10475" y="8687"/>
                    <a:pt x="9366" y="8586"/>
                    <a:pt x="8946" y="8452"/>
                  </a:cubicBezTo>
                  <a:cubicBezTo>
                    <a:pt x="8105" y="8217"/>
                    <a:pt x="6728" y="7379"/>
                    <a:pt x="6728" y="5668"/>
                  </a:cubicBezTo>
                  <a:cubicBezTo>
                    <a:pt x="6728" y="3388"/>
                    <a:pt x="9787" y="973"/>
                    <a:pt x="13342" y="973"/>
                  </a:cubicBezTo>
                  <a:cubicBezTo>
                    <a:pt x="16936" y="973"/>
                    <a:pt x="18733" y="2784"/>
                    <a:pt x="18733" y="5668"/>
                  </a:cubicBezTo>
                  <a:cubicBezTo>
                    <a:pt x="18733" y="6037"/>
                    <a:pt x="18580" y="6641"/>
                    <a:pt x="18580" y="7010"/>
                  </a:cubicBezTo>
                  <a:cubicBezTo>
                    <a:pt x="18580" y="7379"/>
                    <a:pt x="19000" y="7379"/>
                    <a:pt x="19115" y="7379"/>
                  </a:cubicBezTo>
                  <a:cubicBezTo>
                    <a:pt x="19688" y="7379"/>
                    <a:pt x="19688" y="7245"/>
                    <a:pt x="19803" y="6775"/>
                  </a:cubicBezTo>
                  <a:lnTo>
                    <a:pt x="21600" y="3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5" name="Shape"/>
            <p:cNvSpPr/>
            <p:nvPr/>
          </p:nvSpPr>
          <p:spPr>
            <a:xfrm>
              <a:off x="1695450" y="261937"/>
              <a:ext cx="150456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9" y="2558"/>
                  </a:moveTo>
                  <a:cubicBezTo>
                    <a:pt x="16418" y="1421"/>
                    <a:pt x="16418" y="1137"/>
                    <a:pt x="19958" y="1137"/>
                  </a:cubicBezTo>
                  <a:cubicBezTo>
                    <a:pt x="21036" y="1137"/>
                    <a:pt x="21600" y="1137"/>
                    <a:pt x="21600" y="497"/>
                  </a:cubicBezTo>
                  <a:cubicBezTo>
                    <a:pt x="21600" y="142"/>
                    <a:pt x="21241" y="0"/>
                    <a:pt x="20882" y="0"/>
                  </a:cubicBezTo>
                  <a:cubicBezTo>
                    <a:pt x="19958" y="0"/>
                    <a:pt x="18829" y="142"/>
                    <a:pt x="17906" y="142"/>
                  </a:cubicBezTo>
                  <a:cubicBezTo>
                    <a:pt x="16829" y="142"/>
                    <a:pt x="15700" y="142"/>
                    <a:pt x="14776" y="142"/>
                  </a:cubicBezTo>
                  <a:lnTo>
                    <a:pt x="11647" y="142"/>
                  </a:lnTo>
                  <a:cubicBezTo>
                    <a:pt x="10518" y="142"/>
                    <a:pt x="9440" y="0"/>
                    <a:pt x="8312" y="0"/>
                  </a:cubicBezTo>
                  <a:cubicBezTo>
                    <a:pt x="8106" y="0"/>
                    <a:pt x="7388" y="0"/>
                    <a:pt x="7388" y="639"/>
                  </a:cubicBezTo>
                  <a:cubicBezTo>
                    <a:pt x="7388" y="1137"/>
                    <a:pt x="7952" y="1137"/>
                    <a:pt x="8876" y="1137"/>
                  </a:cubicBezTo>
                  <a:cubicBezTo>
                    <a:pt x="9030" y="1137"/>
                    <a:pt x="9953" y="1137"/>
                    <a:pt x="10723" y="1137"/>
                  </a:cubicBezTo>
                  <a:cubicBezTo>
                    <a:pt x="11647" y="1279"/>
                    <a:pt x="12006" y="1279"/>
                    <a:pt x="12006" y="1670"/>
                  </a:cubicBezTo>
                  <a:cubicBezTo>
                    <a:pt x="12006" y="1776"/>
                    <a:pt x="11800" y="2061"/>
                    <a:pt x="11800" y="2309"/>
                  </a:cubicBezTo>
                  <a:lnTo>
                    <a:pt x="5746" y="19042"/>
                  </a:lnTo>
                  <a:cubicBezTo>
                    <a:pt x="5336" y="20214"/>
                    <a:pt x="5182" y="20463"/>
                    <a:pt x="1642" y="20463"/>
                  </a:cubicBezTo>
                  <a:cubicBezTo>
                    <a:pt x="359" y="20463"/>
                    <a:pt x="0" y="20463"/>
                    <a:pt x="0" y="21245"/>
                  </a:cubicBezTo>
                  <a:cubicBezTo>
                    <a:pt x="0" y="21245"/>
                    <a:pt x="0" y="21600"/>
                    <a:pt x="718" y="21600"/>
                  </a:cubicBezTo>
                  <a:cubicBezTo>
                    <a:pt x="2052" y="21600"/>
                    <a:pt x="5541" y="21493"/>
                    <a:pt x="7029" y="21493"/>
                  </a:cubicBezTo>
                  <a:lnTo>
                    <a:pt x="10159" y="21493"/>
                  </a:lnTo>
                  <a:cubicBezTo>
                    <a:pt x="11082" y="21493"/>
                    <a:pt x="12211" y="21600"/>
                    <a:pt x="13288" y="21600"/>
                  </a:cubicBezTo>
                  <a:cubicBezTo>
                    <a:pt x="13494" y="21600"/>
                    <a:pt x="14212" y="21600"/>
                    <a:pt x="14212" y="20961"/>
                  </a:cubicBezTo>
                  <a:cubicBezTo>
                    <a:pt x="14212" y="20463"/>
                    <a:pt x="13648" y="20463"/>
                    <a:pt x="12724" y="20463"/>
                  </a:cubicBezTo>
                  <a:cubicBezTo>
                    <a:pt x="12570" y="20463"/>
                    <a:pt x="11647" y="20463"/>
                    <a:pt x="10723" y="20463"/>
                  </a:cubicBezTo>
                  <a:cubicBezTo>
                    <a:pt x="9800" y="20321"/>
                    <a:pt x="9800" y="20214"/>
                    <a:pt x="9800" y="19966"/>
                  </a:cubicBezTo>
                  <a:cubicBezTo>
                    <a:pt x="9800" y="19966"/>
                    <a:pt x="9800" y="19682"/>
                    <a:pt x="9953" y="19184"/>
                  </a:cubicBezTo>
                  <a:lnTo>
                    <a:pt x="16059" y="255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6" name="Shape"/>
            <p:cNvSpPr/>
            <p:nvPr/>
          </p:nvSpPr>
          <p:spPr>
            <a:xfrm>
              <a:off x="1884362" y="261937"/>
              <a:ext cx="261581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73" y="19184"/>
                  </a:moveTo>
                  <a:cubicBezTo>
                    <a:pt x="2866" y="20214"/>
                    <a:pt x="2866" y="20463"/>
                    <a:pt x="739" y="20463"/>
                  </a:cubicBezTo>
                  <a:cubicBezTo>
                    <a:pt x="325" y="20463"/>
                    <a:pt x="0" y="20463"/>
                    <a:pt x="0" y="21245"/>
                  </a:cubicBezTo>
                  <a:cubicBezTo>
                    <a:pt x="0" y="21600"/>
                    <a:pt x="325" y="21600"/>
                    <a:pt x="739" y="21600"/>
                  </a:cubicBezTo>
                  <a:lnTo>
                    <a:pt x="10224" y="21600"/>
                  </a:lnTo>
                  <a:cubicBezTo>
                    <a:pt x="16074" y="21600"/>
                    <a:pt x="21600" y="15205"/>
                    <a:pt x="21600" y="8313"/>
                  </a:cubicBezTo>
                  <a:cubicBezTo>
                    <a:pt x="21600" y="3588"/>
                    <a:pt x="18941" y="0"/>
                    <a:pt x="14686" y="0"/>
                  </a:cubicBezTo>
                  <a:lnTo>
                    <a:pt x="5112" y="0"/>
                  </a:lnTo>
                  <a:cubicBezTo>
                    <a:pt x="4580" y="0"/>
                    <a:pt x="4255" y="0"/>
                    <a:pt x="4255" y="639"/>
                  </a:cubicBezTo>
                  <a:cubicBezTo>
                    <a:pt x="4255" y="1137"/>
                    <a:pt x="4580" y="1137"/>
                    <a:pt x="5112" y="1137"/>
                  </a:cubicBezTo>
                  <a:cubicBezTo>
                    <a:pt x="5526" y="1137"/>
                    <a:pt x="5644" y="1137"/>
                    <a:pt x="6176" y="1137"/>
                  </a:cubicBezTo>
                  <a:cubicBezTo>
                    <a:pt x="6708" y="1279"/>
                    <a:pt x="6708" y="1279"/>
                    <a:pt x="6708" y="1670"/>
                  </a:cubicBezTo>
                  <a:cubicBezTo>
                    <a:pt x="6708" y="1670"/>
                    <a:pt x="6708" y="1918"/>
                    <a:pt x="6589" y="2309"/>
                  </a:cubicBezTo>
                  <a:lnTo>
                    <a:pt x="3073" y="19184"/>
                  </a:lnTo>
                  <a:close/>
                  <a:moveTo>
                    <a:pt x="9042" y="2167"/>
                  </a:moveTo>
                  <a:cubicBezTo>
                    <a:pt x="9249" y="1279"/>
                    <a:pt x="9249" y="1137"/>
                    <a:pt x="10312" y="1137"/>
                  </a:cubicBezTo>
                  <a:lnTo>
                    <a:pt x="13711" y="1137"/>
                  </a:lnTo>
                  <a:cubicBezTo>
                    <a:pt x="16606" y="1137"/>
                    <a:pt x="19147" y="2949"/>
                    <a:pt x="19147" y="7176"/>
                  </a:cubicBezTo>
                  <a:cubicBezTo>
                    <a:pt x="19147" y="7922"/>
                    <a:pt x="18822" y="13429"/>
                    <a:pt x="16281" y="17017"/>
                  </a:cubicBezTo>
                  <a:cubicBezTo>
                    <a:pt x="15218" y="18403"/>
                    <a:pt x="12972" y="20463"/>
                    <a:pt x="9692" y="20463"/>
                  </a:cubicBezTo>
                  <a:lnTo>
                    <a:pt x="6176" y="20463"/>
                  </a:lnTo>
                  <a:cubicBezTo>
                    <a:pt x="5319" y="20463"/>
                    <a:pt x="5319" y="20463"/>
                    <a:pt x="5319" y="20214"/>
                  </a:cubicBezTo>
                  <a:cubicBezTo>
                    <a:pt x="5319" y="20072"/>
                    <a:pt x="5319" y="19966"/>
                    <a:pt x="5437" y="19433"/>
                  </a:cubicBezTo>
                  <a:lnTo>
                    <a:pt x="9042" y="21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7" name="Shape"/>
            <p:cNvSpPr/>
            <p:nvPr/>
          </p:nvSpPr>
          <p:spPr>
            <a:xfrm>
              <a:off x="2187575" y="261937"/>
              <a:ext cx="150456" cy="217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59" y="2558"/>
                  </a:moveTo>
                  <a:cubicBezTo>
                    <a:pt x="16418" y="1421"/>
                    <a:pt x="16418" y="1137"/>
                    <a:pt x="19958" y="1137"/>
                  </a:cubicBezTo>
                  <a:cubicBezTo>
                    <a:pt x="21036" y="1137"/>
                    <a:pt x="21600" y="1137"/>
                    <a:pt x="21600" y="497"/>
                  </a:cubicBezTo>
                  <a:cubicBezTo>
                    <a:pt x="21600" y="142"/>
                    <a:pt x="21241" y="0"/>
                    <a:pt x="20882" y="0"/>
                  </a:cubicBezTo>
                  <a:cubicBezTo>
                    <a:pt x="19958" y="0"/>
                    <a:pt x="18829" y="142"/>
                    <a:pt x="17906" y="142"/>
                  </a:cubicBezTo>
                  <a:cubicBezTo>
                    <a:pt x="16829" y="142"/>
                    <a:pt x="15700" y="142"/>
                    <a:pt x="14776" y="142"/>
                  </a:cubicBezTo>
                  <a:lnTo>
                    <a:pt x="11647" y="142"/>
                  </a:lnTo>
                  <a:cubicBezTo>
                    <a:pt x="10518" y="142"/>
                    <a:pt x="9440" y="0"/>
                    <a:pt x="8312" y="0"/>
                  </a:cubicBezTo>
                  <a:cubicBezTo>
                    <a:pt x="8106" y="0"/>
                    <a:pt x="7388" y="0"/>
                    <a:pt x="7388" y="639"/>
                  </a:cubicBezTo>
                  <a:cubicBezTo>
                    <a:pt x="7388" y="1137"/>
                    <a:pt x="7952" y="1137"/>
                    <a:pt x="8876" y="1137"/>
                  </a:cubicBezTo>
                  <a:cubicBezTo>
                    <a:pt x="9030" y="1137"/>
                    <a:pt x="9953" y="1137"/>
                    <a:pt x="10723" y="1137"/>
                  </a:cubicBezTo>
                  <a:cubicBezTo>
                    <a:pt x="11647" y="1279"/>
                    <a:pt x="12006" y="1279"/>
                    <a:pt x="12006" y="1670"/>
                  </a:cubicBezTo>
                  <a:cubicBezTo>
                    <a:pt x="12006" y="1776"/>
                    <a:pt x="11800" y="2061"/>
                    <a:pt x="11800" y="2309"/>
                  </a:cubicBezTo>
                  <a:lnTo>
                    <a:pt x="5746" y="19042"/>
                  </a:lnTo>
                  <a:cubicBezTo>
                    <a:pt x="5336" y="20214"/>
                    <a:pt x="5182" y="20463"/>
                    <a:pt x="1642" y="20463"/>
                  </a:cubicBezTo>
                  <a:cubicBezTo>
                    <a:pt x="359" y="20463"/>
                    <a:pt x="0" y="20463"/>
                    <a:pt x="0" y="21245"/>
                  </a:cubicBezTo>
                  <a:cubicBezTo>
                    <a:pt x="0" y="21245"/>
                    <a:pt x="0" y="21600"/>
                    <a:pt x="718" y="21600"/>
                  </a:cubicBezTo>
                  <a:cubicBezTo>
                    <a:pt x="2052" y="21600"/>
                    <a:pt x="5541" y="21493"/>
                    <a:pt x="6824" y="21493"/>
                  </a:cubicBezTo>
                  <a:lnTo>
                    <a:pt x="10159" y="21493"/>
                  </a:lnTo>
                  <a:cubicBezTo>
                    <a:pt x="11082" y="21493"/>
                    <a:pt x="12211" y="21600"/>
                    <a:pt x="13288" y="21600"/>
                  </a:cubicBezTo>
                  <a:cubicBezTo>
                    <a:pt x="13494" y="21600"/>
                    <a:pt x="14212" y="21600"/>
                    <a:pt x="14212" y="20961"/>
                  </a:cubicBezTo>
                  <a:cubicBezTo>
                    <a:pt x="14212" y="20463"/>
                    <a:pt x="13648" y="20463"/>
                    <a:pt x="12724" y="20463"/>
                  </a:cubicBezTo>
                  <a:cubicBezTo>
                    <a:pt x="12570" y="20463"/>
                    <a:pt x="11647" y="20463"/>
                    <a:pt x="10723" y="20463"/>
                  </a:cubicBezTo>
                  <a:cubicBezTo>
                    <a:pt x="9800" y="20321"/>
                    <a:pt x="9800" y="20214"/>
                    <a:pt x="9800" y="19966"/>
                  </a:cubicBezTo>
                  <a:cubicBezTo>
                    <a:pt x="9800" y="19966"/>
                    <a:pt x="9800" y="19682"/>
                    <a:pt x="9953" y="19184"/>
                  </a:cubicBezTo>
                  <a:lnTo>
                    <a:pt x="16059" y="2558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8" name="Shape"/>
            <p:cNvSpPr/>
            <p:nvPr/>
          </p:nvSpPr>
          <p:spPr>
            <a:xfrm>
              <a:off x="2376487" y="255587"/>
              <a:ext cx="201257" cy="22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9"/>
                  </a:moveTo>
                  <a:cubicBezTo>
                    <a:pt x="21600" y="235"/>
                    <a:pt x="21485" y="0"/>
                    <a:pt x="21179" y="0"/>
                  </a:cubicBezTo>
                  <a:cubicBezTo>
                    <a:pt x="21065" y="0"/>
                    <a:pt x="20912" y="0"/>
                    <a:pt x="20491" y="369"/>
                  </a:cubicBezTo>
                  <a:lnTo>
                    <a:pt x="18847" y="2180"/>
                  </a:lnTo>
                  <a:cubicBezTo>
                    <a:pt x="17471" y="470"/>
                    <a:pt x="15407" y="0"/>
                    <a:pt x="13342" y="0"/>
                  </a:cubicBezTo>
                  <a:cubicBezTo>
                    <a:pt x="8525" y="0"/>
                    <a:pt x="4282" y="3388"/>
                    <a:pt x="4282" y="6876"/>
                  </a:cubicBezTo>
                  <a:cubicBezTo>
                    <a:pt x="4282" y="7245"/>
                    <a:pt x="4396" y="8452"/>
                    <a:pt x="5352" y="9525"/>
                  </a:cubicBezTo>
                  <a:cubicBezTo>
                    <a:pt x="6614" y="10733"/>
                    <a:pt x="7837" y="11102"/>
                    <a:pt x="10169" y="11471"/>
                  </a:cubicBezTo>
                  <a:cubicBezTo>
                    <a:pt x="10743" y="11706"/>
                    <a:pt x="12539" y="11940"/>
                    <a:pt x="13075" y="12075"/>
                  </a:cubicBezTo>
                  <a:cubicBezTo>
                    <a:pt x="14030" y="12309"/>
                    <a:pt x="16248" y="13047"/>
                    <a:pt x="16248" y="15227"/>
                  </a:cubicBezTo>
                  <a:cubicBezTo>
                    <a:pt x="16248" y="17642"/>
                    <a:pt x="13342" y="20527"/>
                    <a:pt x="9366" y="20527"/>
                  </a:cubicBezTo>
                  <a:cubicBezTo>
                    <a:pt x="6461" y="20527"/>
                    <a:pt x="2753" y="19554"/>
                    <a:pt x="2753" y="16301"/>
                  </a:cubicBezTo>
                  <a:cubicBezTo>
                    <a:pt x="2753" y="15932"/>
                    <a:pt x="2905" y="15328"/>
                    <a:pt x="3020" y="14724"/>
                  </a:cubicBezTo>
                  <a:cubicBezTo>
                    <a:pt x="3020" y="14624"/>
                    <a:pt x="3020" y="14624"/>
                    <a:pt x="3020" y="14624"/>
                  </a:cubicBezTo>
                  <a:cubicBezTo>
                    <a:pt x="3020" y="14255"/>
                    <a:pt x="2600" y="14255"/>
                    <a:pt x="2485" y="14255"/>
                  </a:cubicBezTo>
                  <a:cubicBezTo>
                    <a:pt x="2064" y="14255"/>
                    <a:pt x="1912" y="14255"/>
                    <a:pt x="1797" y="14858"/>
                  </a:cubicBezTo>
                  <a:lnTo>
                    <a:pt x="153" y="20761"/>
                  </a:lnTo>
                  <a:cubicBezTo>
                    <a:pt x="0" y="20896"/>
                    <a:pt x="0" y="21130"/>
                    <a:pt x="0" y="21265"/>
                  </a:cubicBezTo>
                  <a:cubicBezTo>
                    <a:pt x="0" y="21365"/>
                    <a:pt x="153" y="21600"/>
                    <a:pt x="421" y="21600"/>
                  </a:cubicBezTo>
                  <a:cubicBezTo>
                    <a:pt x="688" y="21600"/>
                    <a:pt x="688" y="21600"/>
                    <a:pt x="1109" y="21130"/>
                  </a:cubicBezTo>
                  <a:cubicBezTo>
                    <a:pt x="1529" y="20761"/>
                    <a:pt x="2485" y="19923"/>
                    <a:pt x="2753" y="19554"/>
                  </a:cubicBezTo>
                  <a:cubicBezTo>
                    <a:pt x="4549" y="21265"/>
                    <a:pt x="7302" y="21600"/>
                    <a:pt x="9366" y="21600"/>
                  </a:cubicBezTo>
                  <a:cubicBezTo>
                    <a:pt x="14451" y="21600"/>
                    <a:pt x="18580" y="17743"/>
                    <a:pt x="18580" y="14255"/>
                  </a:cubicBezTo>
                  <a:cubicBezTo>
                    <a:pt x="18580" y="12913"/>
                    <a:pt x="18045" y="11706"/>
                    <a:pt x="17204" y="11001"/>
                  </a:cubicBezTo>
                  <a:cubicBezTo>
                    <a:pt x="16095" y="9894"/>
                    <a:pt x="15560" y="9794"/>
                    <a:pt x="11163" y="8922"/>
                  </a:cubicBezTo>
                  <a:cubicBezTo>
                    <a:pt x="10475" y="8687"/>
                    <a:pt x="9366" y="8586"/>
                    <a:pt x="8946" y="8452"/>
                  </a:cubicBezTo>
                  <a:cubicBezTo>
                    <a:pt x="8105" y="8217"/>
                    <a:pt x="6728" y="7379"/>
                    <a:pt x="6728" y="5668"/>
                  </a:cubicBezTo>
                  <a:cubicBezTo>
                    <a:pt x="6728" y="3388"/>
                    <a:pt x="9787" y="973"/>
                    <a:pt x="13342" y="973"/>
                  </a:cubicBezTo>
                  <a:cubicBezTo>
                    <a:pt x="16936" y="973"/>
                    <a:pt x="18733" y="2784"/>
                    <a:pt x="18733" y="5668"/>
                  </a:cubicBezTo>
                  <a:cubicBezTo>
                    <a:pt x="18733" y="6037"/>
                    <a:pt x="18580" y="6641"/>
                    <a:pt x="18580" y="7010"/>
                  </a:cubicBezTo>
                  <a:cubicBezTo>
                    <a:pt x="18580" y="7379"/>
                    <a:pt x="19000" y="7379"/>
                    <a:pt x="19115" y="7379"/>
                  </a:cubicBezTo>
                  <a:cubicBezTo>
                    <a:pt x="19688" y="7379"/>
                    <a:pt x="19688" y="7245"/>
                    <a:pt x="19803" y="6775"/>
                  </a:cubicBezTo>
                  <a:lnTo>
                    <a:pt x="21600" y="36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79" name="Shape"/>
            <p:cNvSpPr/>
            <p:nvPr/>
          </p:nvSpPr>
          <p:spPr>
            <a:xfrm>
              <a:off x="2771775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0" name="Shape"/>
            <p:cNvSpPr/>
            <p:nvPr/>
          </p:nvSpPr>
          <p:spPr>
            <a:xfrm>
              <a:off x="3243262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225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1" name="Shape"/>
            <p:cNvSpPr/>
            <p:nvPr/>
          </p:nvSpPr>
          <p:spPr>
            <a:xfrm>
              <a:off x="3665537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2" name="Shape"/>
            <p:cNvSpPr/>
            <p:nvPr/>
          </p:nvSpPr>
          <p:spPr>
            <a:xfrm>
              <a:off x="3636962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3" name="Shape"/>
            <p:cNvSpPr/>
            <p:nvPr/>
          </p:nvSpPr>
          <p:spPr>
            <a:xfrm>
              <a:off x="3992562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4" name="Shape"/>
            <p:cNvSpPr/>
            <p:nvPr/>
          </p:nvSpPr>
          <p:spPr>
            <a:xfrm>
              <a:off x="4144962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5" name="Shape"/>
            <p:cNvSpPr/>
            <p:nvPr/>
          </p:nvSpPr>
          <p:spPr>
            <a:xfrm>
              <a:off x="4381500" y="69850"/>
              <a:ext cx="106008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6" name="Shape"/>
            <p:cNvSpPr/>
            <p:nvPr/>
          </p:nvSpPr>
          <p:spPr>
            <a:xfrm>
              <a:off x="4587875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7" name="Shape"/>
            <p:cNvSpPr/>
            <p:nvPr/>
          </p:nvSpPr>
          <p:spPr>
            <a:xfrm>
              <a:off x="4681537" y="355600"/>
              <a:ext cx="13617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16" y="10237"/>
                  </a:moveTo>
                  <a:cubicBezTo>
                    <a:pt x="9386" y="10237"/>
                    <a:pt x="13458" y="10023"/>
                    <a:pt x="16059" y="9272"/>
                  </a:cubicBezTo>
                  <a:cubicBezTo>
                    <a:pt x="19734" y="7933"/>
                    <a:pt x="20582" y="5574"/>
                    <a:pt x="20582" y="4234"/>
                  </a:cubicBezTo>
                  <a:cubicBezTo>
                    <a:pt x="20582" y="1554"/>
                    <a:pt x="17698" y="0"/>
                    <a:pt x="14249" y="0"/>
                  </a:cubicBezTo>
                  <a:cubicBezTo>
                    <a:pt x="8142" y="0"/>
                    <a:pt x="0" y="4449"/>
                    <a:pt x="0" y="12542"/>
                  </a:cubicBezTo>
                  <a:cubicBezTo>
                    <a:pt x="0" y="17366"/>
                    <a:pt x="3280" y="21600"/>
                    <a:pt x="9160" y="21600"/>
                  </a:cubicBezTo>
                  <a:cubicBezTo>
                    <a:pt x="17698" y="21600"/>
                    <a:pt x="21600" y="16776"/>
                    <a:pt x="21600" y="16187"/>
                  </a:cubicBezTo>
                  <a:cubicBezTo>
                    <a:pt x="21600" y="15811"/>
                    <a:pt x="21148" y="15436"/>
                    <a:pt x="20752" y="15436"/>
                  </a:cubicBezTo>
                  <a:cubicBezTo>
                    <a:pt x="20582" y="15436"/>
                    <a:pt x="20356" y="15436"/>
                    <a:pt x="19960" y="15811"/>
                  </a:cubicBezTo>
                  <a:cubicBezTo>
                    <a:pt x="16059" y="20260"/>
                    <a:pt x="10178" y="20260"/>
                    <a:pt x="9160" y="20260"/>
                  </a:cubicBezTo>
                  <a:cubicBezTo>
                    <a:pt x="6107" y="20260"/>
                    <a:pt x="4071" y="18331"/>
                    <a:pt x="4071" y="14471"/>
                  </a:cubicBezTo>
                  <a:cubicBezTo>
                    <a:pt x="4071" y="13721"/>
                    <a:pt x="4071" y="12917"/>
                    <a:pt x="4693" y="10237"/>
                  </a:cubicBezTo>
                  <a:lnTo>
                    <a:pt x="7916" y="10237"/>
                  </a:lnTo>
                  <a:close/>
                  <a:moveTo>
                    <a:pt x="5089" y="8897"/>
                  </a:moveTo>
                  <a:cubicBezTo>
                    <a:pt x="7351" y="1930"/>
                    <a:pt x="12836" y="1340"/>
                    <a:pt x="14249" y="1340"/>
                  </a:cubicBezTo>
                  <a:cubicBezTo>
                    <a:pt x="16511" y="1340"/>
                    <a:pt x="18320" y="2305"/>
                    <a:pt x="18320" y="4234"/>
                  </a:cubicBezTo>
                  <a:cubicBezTo>
                    <a:pt x="18320" y="8897"/>
                    <a:pt x="9782" y="8897"/>
                    <a:pt x="7747" y="8897"/>
                  </a:cubicBezTo>
                  <a:lnTo>
                    <a:pt x="5089" y="88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8" name="Shape"/>
            <p:cNvSpPr/>
            <p:nvPr/>
          </p:nvSpPr>
          <p:spPr>
            <a:xfrm>
              <a:off x="4856162" y="254000"/>
              <a:ext cx="188557" cy="190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96" y="11509"/>
                  </a:moveTo>
                  <a:lnTo>
                    <a:pt x="20579" y="11509"/>
                  </a:lnTo>
                  <a:cubicBezTo>
                    <a:pt x="21028" y="11509"/>
                    <a:pt x="21600" y="11509"/>
                    <a:pt x="21600" y="10780"/>
                  </a:cubicBezTo>
                  <a:cubicBezTo>
                    <a:pt x="21600" y="10050"/>
                    <a:pt x="21028" y="10050"/>
                    <a:pt x="20579" y="10050"/>
                  </a:cubicBezTo>
                  <a:lnTo>
                    <a:pt x="11596" y="10050"/>
                  </a:lnTo>
                  <a:lnTo>
                    <a:pt x="11596" y="1013"/>
                  </a:lnTo>
                  <a:cubicBezTo>
                    <a:pt x="11596" y="729"/>
                    <a:pt x="11596" y="0"/>
                    <a:pt x="10861" y="0"/>
                  </a:cubicBezTo>
                  <a:cubicBezTo>
                    <a:pt x="10126" y="0"/>
                    <a:pt x="10126" y="729"/>
                    <a:pt x="10126" y="1013"/>
                  </a:cubicBezTo>
                  <a:lnTo>
                    <a:pt x="10126" y="10050"/>
                  </a:lnTo>
                  <a:lnTo>
                    <a:pt x="1021" y="10050"/>
                  </a:lnTo>
                  <a:cubicBezTo>
                    <a:pt x="735" y="10050"/>
                    <a:pt x="0" y="10050"/>
                    <a:pt x="0" y="10780"/>
                  </a:cubicBezTo>
                  <a:cubicBezTo>
                    <a:pt x="0" y="11509"/>
                    <a:pt x="735" y="11509"/>
                    <a:pt x="1021" y="11509"/>
                  </a:cubicBezTo>
                  <a:lnTo>
                    <a:pt x="10126" y="11509"/>
                  </a:lnTo>
                  <a:lnTo>
                    <a:pt x="10126" y="20425"/>
                  </a:lnTo>
                  <a:cubicBezTo>
                    <a:pt x="10126" y="20871"/>
                    <a:pt x="10126" y="21600"/>
                    <a:pt x="10861" y="21600"/>
                  </a:cubicBezTo>
                  <a:cubicBezTo>
                    <a:pt x="11596" y="21600"/>
                    <a:pt x="11596" y="20871"/>
                    <a:pt x="11596" y="20425"/>
                  </a:cubicBezTo>
                  <a:lnTo>
                    <a:pt x="11596" y="1150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89" name="Shape"/>
            <p:cNvSpPr/>
            <p:nvPr/>
          </p:nvSpPr>
          <p:spPr>
            <a:xfrm>
              <a:off x="5110162" y="355600"/>
              <a:ext cx="136170" cy="144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16" y="10237"/>
                  </a:moveTo>
                  <a:cubicBezTo>
                    <a:pt x="9386" y="10237"/>
                    <a:pt x="13458" y="10023"/>
                    <a:pt x="16059" y="9272"/>
                  </a:cubicBezTo>
                  <a:cubicBezTo>
                    <a:pt x="19734" y="7933"/>
                    <a:pt x="20582" y="5574"/>
                    <a:pt x="20582" y="4234"/>
                  </a:cubicBezTo>
                  <a:cubicBezTo>
                    <a:pt x="20582" y="1554"/>
                    <a:pt x="17698" y="0"/>
                    <a:pt x="14249" y="0"/>
                  </a:cubicBezTo>
                  <a:cubicBezTo>
                    <a:pt x="8142" y="0"/>
                    <a:pt x="0" y="4449"/>
                    <a:pt x="0" y="12542"/>
                  </a:cubicBezTo>
                  <a:cubicBezTo>
                    <a:pt x="0" y="17366"/>
                    <a:pt x="3280" y="21600"/>
                    <a:pt x="9160" y="21600"/>
                  </a:cubicBezTo>
                  <a:cubicBezTo>
                    <a:pt x="17698" y="21600"/>
                    <a:pt x="21600" y="16776"/>
                    <a:pt x="21600" y="16187"/>
                  </a:cubicBezTo>
                  <a:cubicBezTo>
                    <a:pt x="21600" y="15811"/>
                    <a:pt x="21148" y="15436"/>
                    <a:pt x="20752" y="15436"/>
                  </a:cubicBezTo>
                  <a:cubicBezTo>
                    <a:pt x="20582" y="15436"/>
                    <a:pt x="20356" y="15436"/>
                    <a:pt x="19960" y="15811"/>
                  </a:cubicBezTo>
                  <a:cubicBezTo>
                    <a:pt x="16059" y="20260"/>
                    <a:pt x="10178" y="20260"/>
                    <a:pt x="9160" y="20260"/>
                  </a:cubicBezTo>
                  <a:cubicBezTo>
                    <a:pt x="6107" y="20260"/>
                    <a:pt x="4071" y="18331"/>
                    <a:pt x="4071" y="14471"/>
                  </a:cubicBezTo>
                  <a:cubicBezTo>
                    <a:pt x="4071" y="13721"/>
                    <a:pt x="4071" y="12917"/>
                    <a:pt x="4693" y="10237"/>
                  </a:cubicBezTo>
                  <a:lnTo>
                    <a:pt x="7916" y="10237"/>
                  </a:lnTo>
                  <a:close/>
                  <a:moveTo>
                    <a:pt x="5089" y="8897"/>
                  </a:moveTo>
                  <a:cubicBezTo>
                    <a:pt x="7351" y="1930"/>
                    <a:pt x="12836" y="1340"/>
                    <a:pt x="14249" y="1340"/>
                  </a:cubicBezTo>
                  <a:cubicBezTo>
                    <a:pt x="16511" y="1340"/>
                    <a:pt x="18320" y="2305"/>
                    <a:pt x="18320" y="4234"/>
                  </a:cubicBezTo>
                  <a:cubicBezTo>
                    <a:pt x="18320" y="8897"/>
                    <a:pt x="9782" y="8897"/>
                    <a:pt x="7747" y="8897"/>
                  </a:cubicBezTo>
                  <a:lnTo>
                    <a:pt x="5089" y="889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0" name="Shape"/>
            <p:cNvSpPr/>
            <p:nvPr/>
          </p:nvSpPr>
          <p:spPr>
            <a:xfrm>
              <a:off x="5299075" y="342745"/>
              <a:ext cx="17268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11" y="21600"/>
                  </a:moveTo>
                  <a:cubicBezTo>
                    <a:pt x="20800" y="21600"/>
                    <a:pt x="21600" y="21600"/>
                    <a:pt x="21600" y="9720"/>
                  </a:cubicBezTo>
                  <a:cubicBezTo>
                    <a:pt x="21600" y="0"/>
                    <a:pt x="20800" y="0"/>
                    <a:pt x="20311" y="0"/>
                  </a:cubicBezTo>
                  <a:lnTo>
                    <a:pt x="1289" y="0"/>
                  </a:lnTo>
                  <a:cubicBezTo>
                    <a:pt x="800" y="0"/>
                    <a:pt x="0" y="0"/>
                    <a:pt x="0" y="9720"/>
                  </a:cubicBezTo>
                  <a:cubicBezTo>
                    <a:pt x="0" y="21600"/>
                    <a:pt x="800" y="21600"/>
                    <a:pt x="1289" y="21600"/>
                  </a:cubicBezTo>
                  <a:lnTo>
                    <a:pt x="20311" y="2160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1" name="Shape"/>
            <p:cNvSpPr/>
            <p:nvPr/>
          </p:nvSpPr>
          <p:spPr>
            <a:xfrm>
              <a:off x="5708650" y="242887"/>
              <a:ext cx="302855" cy="106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02" y="3612"/>
                  </a:moveTo>
                  <a:cubicBezTo>
                    <a:pt x="20962" y="3612"/>
                    <a:pt x="21600" y="3612"/>
                    <a:pt x="21600" y="1806"/>
                  </a:cubicBezTo>
                  <a:cubicBezTo>
                    <a:pt x="21600" y="0"/>
                    <a:pt x="20962" y="0"/>
                    <a:pt x="20502" y="0"/>
                  </a:cubicBezTo>
                  <a:lnTo>
                    <a:pt x="1098" y="0"/>
                  </a:lnTo>
                  <a:cubicBezTo>
                    <a:pt x="638" y="0"/>
                    <a:pt x="0" y="0"/>
                    <a:pt x="0" y="1806"/>
                  </a:cubicBezTo>
                  <a:cubicBezTo>
                    <a:pt x="0" y="3612"/>
                    <a:pt x="638" y="3612"/>
                    <a:pt x="1098" y="3612"/>
                  </a:cubicBezTo>
                  <a:lnTo>
                    <a:pt x="20502" y="3612"/>
                  </a:lnTo>
                  <a:close/>
                  <a:moveTo>
                    <a:pt x="20502" y="21600"/>
                  </a:moveTo>
                  <a:cubicBezTo>
                    <a:pt x="20962" y="21600"/>
                    <a:pt x="21600" y="21600"/>
                    <a:pt x="21600" y="19794"/>
                  </a:cubicBezTo>
                  <a:cubicBezTo>
                    <a:pt x="21600" y="17916"/>
                    <a:pt x="20962" y="17916"/>
                    <a:pt x="20502" y="17916"/>
                  </a:cubicBezTo>
                  <a:lnTo>
                    <a:pt x="1098" y="17916"/>
                  </a:lnTo>
                  <a:cubicBezTo>
                    <a:pt x="638" y="17916"/>
                    <a:pt x="0" y="17916"/>
                    <a:pt x="0" y="19794"/>
                  </a:cubicBezTo>
                  <a:cubicBezTo>
                    <a:pt x="0" y="21600"/>
                    <a:pt x="638" y="21600"/>
                    <a:pt x="1098" y="21600"/>
                  </a:cubicBezTo>
                  <a:lnTo>
                    <a:pt x="20502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2" name="Shape"/>
            <p:cNvSpPr/>
            <p:nvPr/>
          </p:nvSpPr>
          <p:spPr>
            <a:xfrm>
              <a:off x="6180137" y="100012"/>
              <a:ext cx="383817" cy="31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49" y="2414"/>
                  </a:moveTo>
                  <a:cubicBezTo>
                    <a:pt x="18832" y="1244"/>
                    <a:pt x="18832" y="995"/>
                    <a:pt x="20731" y="995"/>
                  </a:cubicBezTo>
                  <a:cubicBezTo>
                    <a:pt x="21378" y="995"/>
                    <a:pt x="21600" y="995"/>
                    <a:pt x="21600" y="348"/>
                  </a:cubicBezTo>
                  <a:cubicBezTo>
                    <a:pt x="21600" y="0"/>
                    <a:pt x="21317" y="0"/>
                    <a:pt x="21236" y="0"/>
                  </a:cubicBezTo>
                  <a:cubicBezTo>
                    <a:pt x="20509" y="0"/>
                    <a:pt x="18690" y="100"/>
                    <a:pt x="17963" y="100"/>
                  </a:cubicBezTo>
                  <a:cubicBezTo>
                    <a:pt x="17236" y="100"/>
                    <a:pt x="15417" y="0"/>
                    <a:pt x="14629" y="0"/>
                  </a:cubicBezTo>
                  <a:cubicBezTo>
                    <a:pt x="14467" y="0"/>
                    <a:pt x="14184" y="0"/>
                    <a:pt x="14184" y="622"/>
                  </a:cubicBezTo>
                  <a:cubicBezTo>
                    <a:pt x="14184" y="995"/>
                    <a:pt x="14407" y="995"/>
                    <a:pt x="14912" y="995"/>
                  </a:cubicBezTo>
                  <a:cubicBezTo>
                    <a:pt x="14912" y="995"/>
                    <a:pt x="15417" y="995"/>
                    <a:pt x="15862" y="1070"/>
                  </a:cubicBezTo>
                  <a:cubicBezTo>
                    <a:pt x="16286" y="1070"/>
                    <a:pt x="16508" y="1170"/>
                    <a:pt x="16508" y="1518"/>
                  </a:cubicBezTo>
                  <a:cubicBezTo>
                    <a:pt x="16508" y="1692"/>
                    <a:pt x="16508" y="1692"/>
                    <a:pt x="16448" y="2140"/>
                  </a:cubicBezTo>
                  <a:lnTo>
                    <a:pt x="14912" y="9854"/>
                  </a:lnTo>
                  <a:lnTo>
                    <a:pt x="7052" y="9854"/>
                  </a:lnTo>
                  <a:lnTo>
                    <a:pt x="8587" y="2414"/>
                  </a:lnTo>
                  <a:cubicBezTo>
                    <a:pt x="8810" y="1244"/>
                    <a:pt x="8870" y="995"/>
                    <a:pt x="10770" y="995"/>
                  </a:cubicBezTo>
                  <a:cubicBezTo>
                    <a:pt x="11416" y="995"/>
                    <a:pt x="11639" y="995"/>
                    <a:pt x="11639" y="348"/>
                  </a:cubicBezTo>
                  <a:cubicBezTo>
                    <a:pt x="11639" y="0"/>
                    <a:pt x="11356" y="0"/>
                    <a:pt x="11275" y="0"/>
                  </a:cubicBezTo>
                  <a:cubicBezTo>
                    <a:pt x="10547" y="0"/>
                    <a:pt x="8729" y="100"/>
                    <a:pt x="8001" y="100"/>
                  </a:cubicBezTo>
                  <a:cubicBezTo>
                    <a:pt x="7193" y="100"/>
                    <a:pt x="5375" y="0"/>
                    <a:pt x="4647" y="0"/>
                  </a:cubicBezTo>
                  <a:cubicBezTo>
                    <a:pt x="4445" y="0"/>
                    <a:pt x="4142" y="0"/>
                    <a:pt x="4142" y="622"/>
                  </a:cubicBezTo>
                  <a:cubicBezTo>
                    <a:pt x="4142" y="995"/>
                    <a:pt x="4445" y="995"/>
                    <a:pt x="4870" y="995"/>
                  </a:cubicBezTo>
                  <a:cubicBezTo>
                    <a:pt x="4950" y="995"/>
                    <a:pt x="5456" y="995"/>
                    <a:pt x="5900" y="1070"/>
                  </a:cubicBezTo>
                  <a:cubicBezTo>
                    <a:pt x="6324" y="1070"/>
                    <a:pt x="6547" y="1170"/>
                    <a:pt x="6547" y="1518"/>
                  </a:cubicBezTo>
                  <a:cubicBezTo>
                    <a:pt x="6547" y="1692"/>
                    <a:pt x="6547" y="1792"/>
                    <a:pt x="6466" y="2140"/>
                  </a:cubicBezTo>
                  <a:lnTo>
                    <a:pt x="3051" y="19186"/>
                  </a:lnTo>
                  <a:cubicBezTo>
                    <a:pt x="2768" y="20331"/>
                    <a:pt x="2687" y="20605"/>
                    <a:pt x="727" y="20605"/>
                  </a:cubicBezTo>
                  <a:cubicBezTo>
                    <a:pt x="222" y="20605"/>
                    <a:pt x="0" y="20605"/>
                    <a:pt x="0" y="21227"/>
                  </a:cubicBezTo>
                  <a:cubicBezTo>
                    <a:pt x="0" y="21600"/>
                    <a:pt x="283" y="21600"/>
                    <a:pt x="364" y="21600"/>
                  </a:cubicBezTo>
                  <a:cubicBezTo>
                    <a:pt x="1091" y="21600"/>
                    <a:pt x="2910" y="21500"/>
                    <a:pt x="3637" y="21500"/>
                  </a:cubicBezTo>
                  <a:cubicBezTo>
                    <a:pt x="4142" y="21500"/>
                    <a:pt x="4728" y="21500"/>
                    <a:pt x="5233" y="21500"/>
                  </a:cubicBezTo>
                  <a:cubicBezTo>
                    <a:pt x="5819" y="21500"/>
                    <a:pt x="6405" y="21600"/>
                    <a:pt x="6910" y="21600"/>
                  </a:cubicBezTo>
                  <a:cubicBezTo>
                    <a:pt x="7133" y="21600"/>
                    <a:pt x="7416" y="21600"/>
                    <a:pt x="7416" y="20978"/>
                  </a:cubicBezTo>
                  <a:cubicBezTo>
                    <a:pt x="7416" y="20605"/>
                    <a:pt x="7193" y="20605"/>
                    <a:pt x="6688" y="20605"/>
                  </a:cubicBezTo>
                  <a:cubicBezTo>
                    <a:pt x="5738" y="20605"/>
                    <a:pt x="5011" y="20605"/>
                    <a:pt x="5011" y="20082"/>
                  </a:cubicBezTo>
                  <a:cubicBezTo>
                    <a:pt x="5011" y="19883"/>
                    <a:pt x="5092" y="19709"/>
                    <a:pt x="5173" y="19535"/>
                  </a:cubicBezTo>
                  <a:lnTo>
                    <a:pt x="6910" y="10850"/>
                  </a:lnTo>
                  <a:lnTo>
                    <a:pt x="14690" y="10850"/>
                  </a:lnTo>
                  <a:cubicBezTo>
                    <a:pt x="13599" y="16125"/>
                    <a:pt x="13013" y="19087"/>
                    <a:pt x="12952" y="19535"/>
                  </a:cubicBezTo>
                  <a:cubicBezTo>
                    <a:pt x="12649" y="20605"/>
                    <a:pt x="12144" y="20605"/>
                    <a:pt x="10628" y="20605"/>
                  </a:cubicBezTo>
                  <a:cubicBezTo>
                    <a:pt x="10184" y="20605"/>
                    <a:pt x="9961" y="20605"/>
                    <a:pt x="9961" y="21227"/>
                  </a:cubicBezTo>
                  <a:cubicBezTo>
                    <a:pt x="9961" y="21600"/>
                    <a:pt x="10265" y="21600"/>
                    <a:pt x="10325" y="21600"/>
                  </a:cubicBezTo>
                  <a:cubicBezTo>
                    <a:pt x="11053" y="21600"/>
                    <a:pt x="12871" y="21500"/>
                    <a:pt x="13599" y="21500"/>
                  </a:cubicBezTo>
                  <a:cubicBezTo>
                    <a:pt x="14104" y="21500"/>
                    <a:pt x="14690" y="21500"/>
                    <a:pt x="15195" y="21500"/>
                  </a:cubicBezTo>
                  <a:cubicBezTo>
                    <a:pt x="15781" y="21500"/>
                    <a:pt x="16367" y="21600"/>
                    <a:pt x="16872" y="21600"/>
                  </a:cubicBezTo>
                  <a:cubicBezTo>
                    <a:pt x="17094" y="21600"/>
                    <a:pt x="17377" y="21600"/>
                    <a:pt x="17377" y="20978"/>
                  </a:cubicBezTo>
                  <a:cubicBezTo>
                    <a:pt x="17377" y="20605"/>
                    <a:pt x="17175" y="20605"/>
                    <a:pt x="16730" y="20605"/>
                  </a:cubicBezTo>
                  <a:cubicBezTo>
                    <a:pt x="15781" y="20605"/>
                    <a:pt x="15053" y="20605"/>
                    <a:pt x="15053" y="20082"/>
                  </a:cubicBezTo>
                  <a:cubicBezTo>
                    <a:pt x="15053" y="19883"/>
                    <a:pt x="15053" y="19709"/>
                    <a:pt x="15134" y="19535"/>
                  </a:cubicBezTo>
                  <a:lnTo>
                    <a:pt x="18549" y="2414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3" name="Shape"/>
            <p:cNvSpPr/>
            <p:nvPr/>
          </p:nvSpPr>
          <p:spPr>
            <a:xfrm>
              <a:off x="6600825" y="0"/>
              <a:ext cx="236180" cy="221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39" y="1256"/>
                  </a:moveTo>
                  <a:cubicBezTo>
                    <a:pt x="11439" y="768"/>
                    <a:pt x="11439" y="0"/>
                    <a:pt x="10849" y="0"/>
                  </a:cubicBezTo>
                  <a:cubicBezTo>
                    <a:pt x="10030" y="0"/>
                    <a:pt x="10030" y="768"/>
                    <a:pt x="10030" y="1256"/>
                  </a:cubicBezTo>
                  <a:lnTo>
                    <a:pt x="10030" y="20100"/>
                  </a:lnTo>
                  <a:lnTo>
                    <a:pt x="1180" y="20100"/>
                  </a:lnTo>
                  <a:cubicBezTo>
                    <a:pt x="721" y="20100"/>
                    <a:pt x="0" y="20100"/>
                    <a:pt x="0" y="20867"/>
                  </a:cubicBezTo>
                  <a:cubicBezTo>
                    <a:pt x="0" y="21600"/>
                    <a:pt x="721" y="21600"/>
                    <a:pt x="1180" y="21600"/>
                  </a:cubicBezTo>
                  <a:lnTo>
                    <a:pt x="20420" y="21600"/>
                  </a:lnTo>
                  <a:cubicBezTo>
                    <a:pt x="20879" y="21600"/>
                    <a:pt x="21600" y="21600"/>
                    <a:pt x="21600" y="20867"/>
                  </a:cubicBezTo>
                  <a:cubicBezTo>
                    <a:pt x="21600" y="20100"/>
                    <a:pt x="20879" y="20100"/>
                    <a:pt x="20420" y="20100"/>
                  </a:cubicBezTo>
                  <a:lnTo>
                    <a:pt x="11439" y="20100"/>
                  </a:lnTo>
                  <a:lnTo>
                    <a:pt x="11439" y="1256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4" name="Shape"/>
            <p:cNvSpPr/>
            <p:nvPr/>
          </p:nvSpPr>
          <p:spPr>
            <a:xfrm>
              <a:off x="6573837" y="311150"/>
              <a:ext cx="117119" cy="210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02" y="915"/>
                  </a:moveTo>
                  <a:cubicBezTo>
                    <a:pt x="13302" y="0"/>
                    <a:pt x="13302" y="0"/>
                    <a:pt x="11590" y="0"/>
                  </a:cubicBezTo>
                  <a:cubicBezTo>
                    <a:pt x="7837" y="2123"/>
                    <a:pt x="2371" y="2123"/>
                    <a:pt x="0" y="2123"/>
                  </a:cubicBezTo>
                  <a:lnTo>
                    <a:pt x="0" y="3295"/>
                  </a:lnTo>
                  <a:cubicBezTo>
                    <a:pt x="1449" y="3295"/>
                    <a:pt x="5202" y="3295"/>
                    <a:pt x="8561" y="2380"/>
                  </a:cubicBezTo>
                  <a:lnTo>
                    <a:pt x="8561" y="18964"/>
                  </a:lnTo>
                  <a:cubicBezTo>
                    <a:pt x="8561" y="20026"/>
                    <a:pt x="8561" y="20428"/>
                    <a:pt x="2634" y="20428"/>
                  </a:cubicBezTo>
                  <a:lnTo>
                    <a:pt x="461" y="20428"/>
                  </a:lnTo>
                  <a:lnTo>
                    <a:pt x="461" y="21600"/>
                  </a:lnTo>
                  <a:cubicBezTo>
                    <a:pt x="1449" y="21600"/>
                    <a:pt x="8759" y="21490"/>
                    <a:pt x="10932" y="21490"/>
                  </a:cubicBezTo>
                  <a:cubicBezTo>
                    <a:pt x="12776" y="21490"/>
                    <a:pt x="20151" y="21600"/>
                    <a:pt x="21600" y="21600"/>
                  </a:cubicBezTo>
                  <a:lnTo>
                    <a:pt x="21600" y="20428"/>
                  </a:lnTo>
                  <a:lnTo>
                    <a:pt x="19229" y="20428"/>
                  </a:lnTo>
                  <a:cubicBezTo>
                    <a:pt x="13302" y="20428"/>
                    <a:pt x="13302" y="20026"/>
                    <a:pt x="13302" y="18964"/>
                  </a:cubicBezTo>
                  <a:lnTo>
                    <a:pt x="13302" y="915"/>
                  </a:ln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5" name="Shape"/>
            <p:cNvSpPr/>
            <p:nvPr/>
          </p:nvSpPr>
          <p:spPr>
            <a:xfrm>
              <a:off x="6929437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30"/>
                  </a:moveTo>
                  <a:cubicBezTo>
                    <a:pt x="21600" y="21361"/>
                    <a:pt x="21600" y="21293"/>
                    <a:pt x="19794" y="20935"/>
                  </a:cubicBezTo>
                  <a:cubicBezTo>
                    <a:pt x="8308" y="18224"/>
                    <a:pt x="5490" y="14116"/>
                    <a:pt x="5490" y="10809"/>
                  </a:cubicBezTo>
                  <a:cubicBezTo>
                    <a:pt x="5490" y="7058"/>
                    <a:pt x="8813" y="3307"/>
                    <a:pt x="20300" y="614"/>
                  </a:cubicBezTo>
                  <a:cubicBezTo>
                    <a:pt x="21600" y="307"/>
                    <a:pt x="21600" y="307"/>
                    <a:pt x="21600" y="239"/>
                  </a:cubicBezTo>
                  <a:cubicBezTo>
                    <a:pt x="21600" y="68"/>
                    <a:pt x="21094" y="0"/>
                    <a:pt x="20516" y="0"/>
                  </a:cubicBezTo>
                  <a:cubicBezTo>
                    <a:pt x="19505" y="0"/>
                    <a:pt x="11197" y="1466"/>
                    <a:pt x="5707" y="4228"/>
                  </a:cubicBezTo>
                  <a:cubicBezTo>
                    <a:pt x="1011" y="6632"/>
                    <a:pt x="0" y="9018"/>
                    <a:pt x="0" y="10809"/>
                  </a:cubicBezTo>
                  <a:cubicBezTo>
                    <a:pt x="0" y="12513"/>
                    <a:pt x="1011" y="15105"/>
                    <a:pt x="5996" y="17560"/>
                  </a:cubicBezTo>
                  <a:cubicBezTo>
                    <a:pt x="11703" y="20253"/>
                    <a:pt x="19505" y="21600"/>
                    <a:pt x="20516" y="21600"/>
                  </a:cubicBezTo>
                  <a:cubicBezTo>
                    <a:pt x="21094" y="21600"/>
                    <a:pt x="21600" y="21549"/>
                    <a:pt x="21600" y="21430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6" name="Shape"/>
            <p:cNvSpPr/>
            <p:nvPr/>
          </p:nvSpPr>
          <p:spPr>
            <a:xfrm>
              <a:off x="7080250" y="209550"/>
              <a:ext cx="193318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17138"/>
                  </a:moveTo>
                  <a:cubicBezTo>
                    <a:pt x="7360" y="14325"/>
                    <a:pt x="8800" y="13238"/>
                    <a:pt x="10640" y="11738"/>
                  </a:cubicBezTo>
                  <a:cubicBezTo>
                    <a:pt x="10640" y="11625"/>
                    <a:pt x="13840" y="9187"/>
                    <a:pt x="15680" y="7425"/>
                  </a:cubicBezTo>
                  <a:cubicBezTo>
                    <a:pt x="20440" y="2962"/>
                    <a:pt x="21600" y="675"/>
                    <a:pt x="21600" y="525"/>
                  </a:cubicBezTo>
                  <a:cubicBezTo>
                    <a:pt x="21600" y="0"/>
                    <a:pt x="21160" y="0"/>
                    <a:pt x="21040" y="0"/>
                  </a:cubicBezTo>
                  <a:cubicBezTo>
                    <a:pt x="20720" y="0"/>
                    <a:pt x="20600" y="150"/>
                    <a:pt x="20320" y="525"/>
                  </a:cubicBezTo>
                  <a:cubicBezTo>
                    <a:pt x="18720" y="2850"/>
                    <a:pt x="17720" y="3637"/>
                    <a:pt x="16400" y="3637"/>
                  </a:cubicBezTo>
                  <a:cubicBezTo>
                    <a:pt x="15280" y="3637"/>
                    <a:pt x="14680" y="2850"/>
                    <a:pt x="13840" y="2025"/>
                  </a:cubicBezTo>
                  <a:cubicBezTo>
                    <a:pt x="12800" y="937"/>
                    <a:pt x="11960" y="0"/>
                    <a:pt x="10360" y="0"/>
                  </a:cubicBezTo>
                  <a:cubicBezTo>
                    <a:pt x="6480" y="0"/>
                    <a:pt x="4160" y="4462"/>
                    <a:pt x="4160" y="5400"/>
                  </a:cubicBezTo>
                  <a:cubicBezTo>
                    <a:pt x="4160" y="5662"/>
                    <a:pt x="4320" y="5925"/>
                    <a:pt x="4760" y="5925"/>
                  </a:cubicBezTo>
                  <a:cubicBezTo>
                    <a:pt x="5200" y="5925"/>
                    <a:pt x="5320" y="5662"/>
                    <a:pt x="5480" y="5400"/>
                  </a:cubicBezTo>
                  <a:cubicBezTo>
                    <a:pt x="6480" y="3225"/>
                    <a:pt x="9360" y="3225"/>
                    <a:pt x="9800" y="3225"/>
                  </a:cubicBezTo>
                  <a:cubicBezTo>
                    <a:pt x="10800" y="3225"/>
                    <a:pt x="11800" y="3525"/>
                    <a:pt x="12960" y="3900"/>
                  </a:cubicBezTo>
                  <a:cubicBezTo>
                    <a:pt x="14960" y="4575"/>
                    <a:pt x="15560" y="4575"/>
                    <a:pt x="16840" y="4575"/>
                  </a:cubicBezTo>
                  <a:cubicBezTo>
                    <a:pt x="15120" y="6750"/>
                    <a:pt x="10800" y="10125"/>
                    <a:pt x="9800" y="10950"/>
                  </a:cubicBezTo>
                  <a:lnTo>
                    <a:pt x="5200" y="14850"/>
                  </a:lnTo>
                  <a:cubicBezTo>
                    <a:pt x="1720" y="18075"/>
                    <a:pt x="0" y="20775"/>
                    <a:pt x="0" y="21187"/>
                  </a:cubicBezTo>
                  <a:cubicBezTo>
                    <a:pt x="0" y="21600"/>
                    <a:pt x="560" y="21600"/>
                    <a:pt x="560" y="21600"/>
                  </a:cubicBezTo>
                  <a:cubicBezTo>
                    <a:pt x="1000" y="21600"/>
                    <a:pt x="1160" y="21600"/>
                    <a:pt x="1440" y="21075"/>
                  </a:cubicBezTo>
                  <a:cubicBezTo>
                    <a:pt x="2600" y="19313"/>
                    <a:pt x="4160" y="18075"/>
                    <a:pt x="5760" y="18075"/>
                  </a:cubicBezTo>
                  <a:cubicBezTo>
                    <a:pt x="6920" y="18075"/>
                    <a:pt x="7480" y="18488"/>
                    <a:pt x="8640" y="19837"/>
                  </a:cubicBezTo>
                  <a:cubicBezTo>
                    <a:pt x="9640" y="20925"/>
                    <a:pt x="10520" y="21600"/>
                    <a:pt x="11960" y="21600"/>
                  </a:cubicBezTo>
                  <a:cubicBezTo>
                    <a:pt x="17000" y="21600"/>
                    <a:pt x="20000" y="15525"/>
                    <a:pt x="20000" y="14325"/>
                  </a:cubicBezTo>
                  <a:cubicBezTo>
                    <a:pt x="20000" y="14025"/>
                    <a:pt x="19720" y="13762"/>
                    <a:pt x="19280" y="13762"/>
                  </a:cubicBezTo>
                  <a:cubicBezTo>
                    <a:pt x="18880" y="13762"/>
                    <a:pt x="18880" y="14025"/>
                    <a:pt x="18560" y="14437"/>
                  </a:cubicBezTo>
                  <a:cubicBezTo>
                    <a:pt x="17440" y="17550"/>
                    <a:pt x="14240" y="18488"/>
                    <a:pt x="12520" y="18488"/>
                  </a:cubicBezTo>
                  <a:cubicBezTo>
                    <a:pt x="11520" y="18488"/>
                    <a:pt x="10640" y="18075"/>
                    <a:pt x="9520" y="17813"/>
                  </a:cubicBezTo>
                  <a:cubicBezTo>
                    <a:pt x="7760" y="17138"/>
                    <a:pt x="7040" y="17025"/>
                    <a:pt x="5920" y="17025"/>
                  </a:cubicBezTo>
                  <a:cubicBezTo>
                    <a:pt x="5920" y="17025"/>
                    <a:pt x="5040" y="17025"/>
                    <a:pt x="4600" y="17138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7" name="Shape"/>
            <p:cNvSpPr/>
            <p:nvPr/>
          </p:nvSpPr>
          <p:spPr>
            <a:xfrm>
              <a:off x="7316787" y="69850"/>
              <a:ext cx="106009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9"/>
                  </a:moveTo>
                  <a:cubicBezTo>
                    <a:pt x="21600" y="9138"/>
                    <a:pt x="20516" y="6512"/>
                    <a:pt x="15315" y="4057"/>
                  </a:cubicBezTo>
                  <a:cubicBezTo>
                    <a:pt x="9897" y="1415"/>
                    <a:pt x="1806" y="0"/>
                    <a:pt x="1011" y="0"/>
                  </a:cubicBezTo>
                  <a:cubicBezTo>
                    <a:pt x="289" y="0"/>
                    <a:pt x="0" y="68"/>
                    <a:pt x="0" y="239"/>
                  </a:cubicBezTo>
                  <a:cubicBezTo>
                    <a:pt x="0" y="307"/>
                    <a:pt x="0" y="307"/>
                    <a:pt x="1806" y="733"/>
                  </a:cubicBezTo>
                  <a:cubicBezTo>
                    <a:pt x="10908" y="2881"/>
                    <a:pt x="16110" y="6325"/>
                    <a:pt x="16110" y="10809"/>
                  </a:cubicBezTo>
                  <a:cubicBezTo>
                    <a:pt x="16110" y="14542"/>
                    <a:pt x="12714" y="18361"/>
                    <a:pt x="1300" y="21054"/>
                  </a:cubicBezTo>
                  <a:cubicBezTo>
                    <a:pt x="0" y="21293"/>
                    <a:pt x="0" y="21361"/>
                    <a:pt x="0" y="21430"/>
                  </a:cubicBezTo>
                  <a:cubicBezTo>
                    <a:pt x="0" y="21549"/>
                    <a:pt x="289" y="21600"/>
                    <a:pt x="1011" y="21600"/>
                  </a:cubicBezTo>
                  <a:cubicBezTo>
                    <a:pt x="1806" y="21600"/>
                    <a:pt x="10114" y="20134"/>
                    <a:pt x="15604" y="17440"/>
                  </a:cubicBezTo>
                  <a:cubicBezTo>
                    <a:pt x="20300" y="15036"/>
                    <a:pt x="21600" y="12650"/>
                    <a:pt x="21600" y="10809"/>
                  </a:cubicBezTo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8" name="Shape"/>
            <p:cNvSpPr/>
            <p:nvPr/>
          </p:nvSpPr>
          <p:spPr>
            <a:xfrm>
              <a:off x="7524750" y="69850"/>
              <a:ext cx="17146" cy="45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01"/>
                  </a:moveTo>
                  <a:cubicBezTo>
                    <a:pt x="21600" y="375"/>
                    <a:pt x="21600" y="0"/>
                    <a:pt x="11600" y="0"/>
                  </a:cubicBezTo>
                  <a:cubicBezTo>
                    <a:pt x="0" y="0"/>
                    <a:pt x="0" y="375"/>
                    <a:pt x="0" y="801"/>
                  </a:cubicBezTo>
                  <a:lnTo>
                    <a:pt x="0" y="20867"/>
                  </a:lnTo>
                  <a:cubicBezTo>
                    <a:pt x="0" y="21242"/>
                    <a:pt x="0" y="21600"/>
                    <a:pt x="11600" y="21600"/>
                  </a:cubicBezTo>
                  <a:cubicBezTo>
                    <a:pt x="21600" y="21600"/>
                    <a:pt x="21600" y="21242"/>
                    <a:pt x="21600" y="20867"/>
                  </a:cubicBezTo>
                  <a:lnTo>
                    <a:pt x="21600" y="80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99" name="Shape"/>
            <p:cNvSpPr/>
            <p:nvPr/>
          </p:nvSpPr>
          <p:spPr>
            <a:xfrm>
              <a:off x="7596187" y="339725"/>
              <a:ext cx="177444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5" y="19115"/>
                  </a:moveTo>
                  <a:cubicBezTo>
                    <a:pt x="2651" y="20109"/>
                    <a:pt x="2651" y="20377"/>
                    <a:pt x="1087" y="20377"/>
                  </a:cubicBezTo>
                  <a:cubicBezTo>
                    <a:pt x="478" y="20377"/>
                    <a:pt x="0" y="20377"/>
                    <a:pt x="0" y="21179"/>
                  </a:cubicBezTo>
                  <a:cubicBezTo>
                    <a:pt x="0" y="21485"/>
                    <a:pt x="304" y="21600"/>
                    <a:pt x="478" y="21600"/>
                  </a:cubicBezTo>
                  <a:cubicBezTo>
                    <a:pt x="1565" y="21600"/>
                    <a:pt x="2825" y="21485"/>
                    <a:pt x="3911" y="21485"/>
                  </a:cubicBezTo>
                  <a:cubicBezTo>
                    <a:pt x="5172" y="21485"/>
                    <a:pt x="6736" y="21600"/>
                    <a:pt x="7997" y="21600"/>
                  </a:cubicBezTo>
                  <a:cubicBezTo>
                    <a:pt x="8301" y="21600"/>
                    <a:pt x="8779" y="21485"/>
                    <a:pt x="8779" y="20912"/>
                  </a:cubicBezTo>
                  <a:cubicBezTo>
                    <a:pt x="8779" y="20377"/>
                    <a:pt x="8127" y="20377"/>
                    <a:pt x="7649" y="20377"/>
                  </a:cubicBezTo>
                  <a:cubicBezTo>
                    <a:pt x="6867" y="20377"/>
                    <a:pt x="5780" y="20377"/>
                    <a:pt x="5780" y="19956"/>
                  </a:cubicBezTo>
                  <a:cubicBezTo>
                    <a:pt x="5780" y="19803"/>
                    <a:pt x="6085" y="19000"/>
                    <a:pt x="6258" y="18427"/>
                  </a:cubicBezTo>
                  <a:cubicBezTo>
                    <a:pt x="6736" y="16668"/>
                    <a:pt x="7214" y="14719"/>
                    <a:pt x="7649" y="13342"/>
                  </a:cubicBezTo>
                  <a:cubicBezTo>
                    <a:pt x="8127" y="14030"/>
                    <a:pt x="9388" y="15407"/>
                    <a:pt x="11734" y="15407"/>
                  </a:cubicBezTo>
                  <a:cubicBezTo>
                    <a:pt x="16428" y="15407"/>
                    <a:pt x="21600" y="10743"/>
                    <a:pt x="21600" y="5658"/>
                  </a:cubicBezTo>
                  <a:cubicBezTo>
                    <a:pt x="21600" y="1644"/>
                    <a:pt x="18471" y="0"/>
                    <a:pt x="15820" y="0"/>
                  </a:cubicBezTo>
                  <a:cubicBezTo>
                    <a:pt x="13473" y="0"/>
                    <a:pt x="11430" y="1376"/>
                    <a:pt x="10344" y="2332"/>
                  </a:cubicBezTo>
                  <a:cubicBezTo>
                    <a:pt x="9692" y="421"/>
                    <a:pt x="7519" y="0"/>
                    <a:pt x="6258" y="0"/>
                  </a:cubicBezTo>
                  <a:cubicBezTo>
                    <a:pt x="4868" y="0"/>
                    <a:pt x="3911" y="841"/>
                    <a:pt x="3303" y="1797"/>
                  </a:cubicBezTo>
                  <a:cubicBezTo>
                    <a:pt x="2521" y="3020"/>
                    <a:pt x="1869" y="4970"/>
                    <a:pt x="1869" y="5238"/>
                  </a:cubicBezTo>
                  <a:cubicBezTo>
                    <a:pt x="1869" y="5658"/>
                    <a:pt x="2347" y="5658"/>
                    <a:pt x="2521" y="5658"/>
                  </a:cubicBezTo>
                  <a:cubicBezTo>
                    <a:pt x="3129" y="5658"/>
                    <a:pt x="3129" y="5505"/>
                    <a:pt x="3433" y="4664"/>
                  </a:cubicBezTo>
                  <a:cubicBezTo>
                    <a:pt x="3911" y="2600"/>
                    <a:pt x="4694" y="956"/>
                    <a:pt x="6258" y="956"/>
                  </a:cubicBezTo>
                  <a:cubicBezTo>
                    <a:pt x="7214" y="956"/>
                    <a:pt x="7519" y="1644"/>
                    <a:pt x="7519" y="2600"/>
                  </a:cubicBezTo>
                  <a:cubicBezTo>
                    <a:pt x="7519" y="3020"/>
                    <a:pt x="7345" y="3441"/>
                    <a:pt x="7345" y="3594"/>
                  </a:cubicBezTo>
                  <a:lnTo>
                    <a:pt x="2955" y="19115"/>
                  </a:lnTo>
                  <a:close/>
                  <a:moveTo>
                    <a:pt x="10344" y="4129"/>
                  </a:moveTo>
                  <a:cubicBezTo>
                    <a:pt x="12517" y="1529"/>
                    <a:pt x="14386" y="956"/>
                    <a:pt x="15646" y="956"/>
                  </a:cubicBezTo>
                  <a:cubicBezTo>
                    <a:pt x="17210" y="956"/>
                    <a:pt x="18471" y="1912"/>
                    <a:pt x="18471" y="4282"/>
                  </a:cubicBezTo>
                  <a:cubicBezTo>
                    <a:pt x="18471" y="5658"/>
                    <a:pt x="17689" y="9099"/>
                    <a:pt x="16602" y="11163"/>
                  </a:cubicBezTo>
                  <a:cubicBezTo>
                    <a:pt x="15472" y="12807"/>
                    <a:pt x="13603" y="14451"/>
                    <a:pt x="11734" y="14451"/>
                  </a:cubicBezTo>
                  <a:cubicBezTo>
                    <a:pt x="8909" y="14451"/>
                    <a:pt x="8301" y="11851"/>
                    <a:pt x="8301" y="11431"/>
                  </a:cubicBezTo>
                  <a:cubicBezTo>
                    <a:pt x="8301" y="11278"/>
                    <a:pt x="8301" y="11010"/>
                    <a:pt x="8301" y="10857"/>
                  </a:cubicBezTo>
                  <a:lnTo>
                    <a:pt x="10344" y="41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0" name="Shape"/>
            <p:cNvSpPr/>
            <p:nvPr/>
          </p:nvSpPr>
          <p:spPr>
            <a:xfrm>
              <a:off x="7783512" y="339725"/>
              <a:ext cx="177444" cy="20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55" y="19115"/>
                  </a:moveTo>
                  <a:cubicBezTo>
                    <a:pt x="2651" y="20109"/>
                    <a:pt x="2651" y="20377"/>
                    <a:pt x="1087" y="20377"/>
                  </a:cubicBezTo>
                  <a:cubicBezTo>
                    <a:pt x="478" y="20377"/>
                    <a:pt x="0" y="20377"/>
                    <a:pt x="0" y="21179"/>
                  </a:cubicBezTo>
                  <a:cubicBezTo>
                    <a:pt x="0" y="21485"/>
                    <a:pt x="304" y="21600"/>
                    <a:pt x="478" y="21600"/>
                  </a:cubicBezTo>
                  <a:cubicBezTo>
                    <a:pt x="1565" y="21600"/>
                    <a:pt x="2825" y="21485"/>
                    <a:pt x="3911" y="21485"/>
                  </a:cubicBezTo>
                  <a:cubicBezTo>
                    <a:pt x="5172" y="21485"/>
                    <a:pt x="6736" y="21600"/>
                    <a:pt x="7997" y="21600"/>
                  </a:cubicBezTo>
                  <a:cubicBezTo>
                    <a:pt x="8301" y="21600"/>
                    <a:pt x="8779" y="21485"/>
                    <a:pt x="8779" y="20912"/>
                  </a:cubicBezTo>
                  <a:cubicBezTo>
                    <a:pt x="8779" y="20377"/>
                    <a:pt x="8127" y="20377"/>
                    <a:pt x="7649" y="20377"/>
                  </a:cubicBezTo>
                  <a:cubicBezTo>
                    <a:pt x="6867" y="20377"/>
                    <a:pt x="5780" y="20377"/>
                    <a:pt x="5780" y="19956"/>
                  </a:cubicBezTo>
                  <a:cubicBezTo>
                    <a:pt x="5780" y="19803"/>
                    <a:pt x="6085" y="19000"/>
                    <a:pt x="6258" y="18427"/>
                  </a:cubicBezTo>
                  <a:cubicBezTo>
                    <a:pt x="6736" y="16668"/>
                    <a:pt x="7214" y="14719"/>
                    <a:pt x="7649" y="13342"/>
                  </a:cubicBezTo>
                  <a:cubicBezTo>
                    <a:pt x="8127" y="14030"/>
                    <a:pt x="9388" y="15407"/>
                    <a:pt x="11734" y="15407"/>
                  </a:cubicBezTo>
                  <a:cubicBezTo>
                    <a:pt x="16428" y="15407"/>
                    <a:pt x="21600" y="10743"/>
                    <a:pt x="21600" y="5658"/>
                  </a:cubicBezTo>
                  <a:cubicBezTo>
                    <a:pt x="21600" y="1644"/>
                    <a:pt x="18471" y="0"/>
                    <a:pt x="15820" y="0"/>
                  </a:cubicBezTo>
                  <a:cubicBezTo>
                    <a:pt x="13473" y="0"/>
                    <a:pt x="11430" y="1376"/>
                    <a:pt x="10344" y="2332"/>
                  </a:cubicBezTo>
                  <a:cubicBezTo>
                    <a:pt x="9692" y="421"/>
                    <a:pt x="7519" y="0"/>
                    <a:pt x="6258" y="0"/>
                  </a:cubicBezTo>
                  <a:cubicBezTo>
                    <a:pt x="4868" y="0"/>
                    <a:pt x="3911" y="841"/>
                    <a:pt x="3303" y="1797"/>
                  </a:cubicBezTo>
                  <a:cubicBezTo>
                    <a:pt x="2521" y="3020"/>
                    <a:pt x="1869" y="4970"/>
                    <a:pt x="1869" y="5238"/>
                  </a:cubicBezTo>
                  <a:cubicBezTo>
                    <a:pt x="1869" y="5658"/>
                    <a:pt x="2347" y="5658"/>
                    <a:pt x="2521" y="5658"/>
                  </a:cubicBezTo>
                  <a:cubicBezTo>
                    <a:pt x="3129" y="5658"/>
                    <a:pt x="3129" y="5505"/>
                    <a:pt x="3433" y="4664"/>
                  </a:cubicBezTo>
                  <a:cubicBezTo>
                    <a:pt x="3911" y="2600"/>
                    <a:pt x="4694" y="956"/>
                    <a:pt x="6258" y="956"/>
                  </a:cubicBezTo>
                  <a:cubicBezTo>
                    <a:pt x="7214" y="956"/>
                    <a:pt x="7519" y="1644"/>
                    <a:pt x="7519" y="2600"/>
                  </a:cubicBezTo>
                  <a:cubicBezTo>
                    <a:pt x="7519" y="3020"/>
                    <a:pt x="7345" y="3441"/>
                    <a:pt x="7345" y="3594"/>
                  </a:cubicBezTo>
                  <a:lnTo>
                    <a:pt x="2955" y="19115"/>
                  </a:lnTo>
                  <a:close/>
                  <a:moveTo>
                    <a:pt x="10344" y="4129"/>
                  </a:moveTo>
                  <a:cubicBezTo>
                    <a:pt x="12517" y="1529"/>
                    <a:pt x="14386" y="956"/>
                    <a:pt x="15646" y="956"/>
                  </a:cubicBezTo>
                  <a:cubicBezTo>
                    <a:pt x="17210" y="956"/>
                    <a:pt x="18471" y="1912"/>
                    <a:pt x="18471" y="4282"/>
                  </a:cubicBezTo>
                  <a:cubicBezTo>
                    <a:pt x="18471" y="5658"/>
                    <a:pt x="17689" y="9099"/>
                    <a:pt x="16602" y="11163"/>
                  </a:cubicBezTo>
                  <a:cubicBezTo>
                    <a:pt x="15472" y="12807"/>
                    <a:pt x="13603" y="14451"/>
                    <a:pt x="11734" y="14451"/>
                  </a:cubicBezTo>
                  <a:cubicBezTo>
                    <a:pt x="8909" y="14451"/>
                    <a:pt x="8301" y="11851"/>
                    <a:pt x="8301" y="11431"/>
                  </a:cubicBezTo>
                  <a:cubicBezTo>
                    <a:pt x="8301" y="11278"/>
                    <a:pt x="8301" y="11010"/>
                    <a:pt x="8301" y="10857"/>
                  </a:cubicBezTo>
                  <a:lnTo>
                    <a:pt x="10344" y="412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202" name="Metz 2002, Metz, Collins 2004, Yuan 2008…"/>
          <p:cNvSpPr txBox="1"/>
          <p:nvPr/>
        </p:nvSpPr>
        <p:spPr>
          <a:xfrm>
            <a:off x="8083550" y="5897277"/>
            <a:ext cx="4298041" cy="86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sz="2000">
                <a:solidFill>
                  <a:srgbClr val="3333FF"/>
                </a:solidFill>
              </a:defRPr>
            </a:pPr>
            <a:r>
              <a:t>Metz 2002, Metz, Collins 2004, Yuan 2008</a:t>
            </a:r>
          </a:p>
          <a:p>
            <a:pPr>
              <a:defRPr sz="2000">
                <a:solidFill>
                  <a:srgbClr val="3333FF"/>
                </a:solidFill>
              </a:defRPr>
            </a:pPr>
            <a:r>
              <a:t>Gamberg, Mukherjee, Mulders 2011</a:t>
            </a:r>
          </a:p>
          <a:p>
            <a:pPr>
              <a:defRPr sz="2000">
                <a:solidFill>
                  <a:srgbClr val="3333FF"/>
                </a:solidFill>
              </a:defRPr>
            </a:pPr>
            <a:r>
              <a:t>Boer, Kang, Vogelsang, Yuan 2010</a:t>
            </a:r>
          </a:p>
        </p:txBody>
      </p:sp>
    </p:spTree>
    <p:extLst>
      <p:ext uri="{BB962C8B-B14F-4D97-AF65-F5344CB8AC3E}">
        <p14:creationId xmlns:p14="http://schemas.microsoft.com/office/powerpoint/2010/main" val="1815515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205" name="Rectangle"/>
          <p:cNvSpPr/>
          <p:nvPr/>
        </p:nvSpPr>
        <p:spPr>
          <a:xfrm>
            <a:off x="-59334" y="5393225"/>
            <a:ext cx="15743687" cy="3702798"/>
          </a:xfrm>
          <a:prstGeom prst="rect">
            <a:avLst/>
          </a:prstGeom>
          <a:solidFill>
            <a:srgbClr val="CFE7F2"/>
          </a:solidFill>
          <a:ln w="12700">
            <a:miter lim="400000"/>
          </a:ln>
          <a:effectLst>
            <a:outerShdw blurRad="63500" dist="25560" dir="5400000" rotWithShape="0">
              <a:srgbClr val="000000">
                <a:alpha val="40032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6" name="Rectangle"/>
          <p:cNvSpPr/>
          <p:nvPr/>
        </p:nvSpPr>
        <p:spPr>
          <a:xfrm>
            <a:off x="-32941" y="1870997"/>
            <a:ext cx="19666994" cy="3210725"/>
          </a:xfrm>
          <a:prstGeom prst="rect">
            <a:avLst/>
          </a:prstGeom>
          <a:solidFill>
            <a:srgbClr val="D9E8F9"/>
          </a:solidFill>
          <a:ln w="12700">
            <a:miter lim="400000"/>
          </a:ln>
          <a:effectLst>
            <a:outerShdw blurRad="63500" dist="25560" dir="5400000" rotWithShape="0">
              <a:srgbClr val="000000">
                <a:alpha val="40032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07" name="SIDIS and e+e-: combined global analysis"/>
          <p:cNvSpPr txBox="1"/>
          <p:nvPr/>
        </p:nvSpPr>
        <p:spPr>
          <a:xfrm>
            <a:off x="501650" y="1154112"/>
            <a:ext cx="1201578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0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r>
              <a:t>SIDIS and e+e-: combined global analysis</a:t>
            </a:r>
          </a:p>
        </p:txBody>
      </p:sp>
      <p:pic>
        <p:nvPicPr>
          <p:cNvPr id="1208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4206875"/>
            <a:ext cx="11812588" cy="798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9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500312"/>
            <a:ext cx="6013450" cy="525463"/>
          </a:xfrm>
          <a:prstGeom prst="rect">
            <a:avLst/>
          </a:prstGeom>
          <a:ln w="12700">
            <a:miter lim="400000"/>
          </a:ln>
        </p:spPr>
      </p:pic>
      <p:sp>
        <p:nvSpPr>
          <p:cNvPr id="1210" name="transversity"/>
          <p:cNvSpPr txBox="1"/>
          <p:nvPr/>
        </p:nvSpPr>
        <p:spPr>
          <a:xfrm>
            <a:off x="7344568" y="2977600"/>
            <a:ext cx="1701950" cy="4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transversity</a:t>
            </a:r>
          </a:p>
        </p:txBody>
      </p:sp>
      <p:sp>
        <p:nvSpPr>
          <p:cNvPr id="1211" name="Collins function"/>
          <p:cNvSpPr txBox="1"/>
          <p:nvPr/>
        </p:nvSpPr>
        <p:spPr>
          <a:xfrm>
            <a:off x="9571037" y="31135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  <p:pic>
        <p:nvPicPr>
          <p:cNvPr id="1212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" y="8069262"/>
            <a:ext cx="11849101" cy="917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3" name="image.pdf" descr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6351587"/>
            <a:ext cx="6357938" cy="560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14" name="Collins function"/>
          <p:cNvSpPr txBox="1"/>
          <p:nvPr/>
        </p:nvSpPr>
        <p:spPr>
          <a:xfrm>
            <a:off x="8320724" y="69997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  <p:pic>
        <p:nvPicPr>
          <p:cNvPr id="1215" name="image.pdf" descr="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75" y="5462587"/>
            <a:ext cx="3341688" cy="2316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6" name="image.pdf" descr="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75" y="1889125"/>
            <a:ext cx="3435350" cy="2338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7" name="image.pdf" descr="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512" y="7010400"/>
            <a:ext cx="260351" cy="227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8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7425" y="5526087"/>
            <a:ext cx="269875" cy="17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00" y="2314575"/>
            <a:ext cx="269875" cy="173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0" name="image.pdf" descr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800" y="2036762"/>
            <a:ext cx="269875" cy="173038"/>
          </a:xfrm>
          <a:prstGeom prst="rect">
            <a:avLst/>
          </a:prstGeom>
          <a:ln w="12700">
            <a:miter lim="400000"/>
          </a:ln>
        </p:spPr>
      </p:pic>
      <p:sp>
        <p:nvSpPr>
          <p:cNvPr id="1221" name="Transversity and Collins FF"/>
          <p:cNvSpPr txBox="1"/>
          <p:nvPr/>
        </p:nvSpPr>
        <p:spPr>
          <a:xfrm>
            <a:off x="7986712" y="202893"/>
            <a:ext cx="4852848" cy="61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3600">
                <a:solidFill>
                  <a:srgbClr val="000080"/>
                </a:solidFill>
              </a:defRPr>
            </a:lvl1pPr>
          </a:lstStyle>
          <a:p>
            <a:r>
              <a:t>Transversity and Collins FF</a:t>
            </a:r>
          </a:p>
        </p:txBody>
      </p:sp>
      <p:sp>
        <p:nvSpPr>
          <p:cNvPr id="1222" name="Collins function"/>
          <p:cNvSpPr txBox="1"/>
          <p:nvPr/>
        </p:nvSpPr>
        <p:spPr>
          <a:xfrm>
            <a:off x="10073324" y="6999775"/>
            <a:ext cx="1121089" cy="8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Collins function</a:t>
            </a:r>
          </a:p>
        </p:txBody>
      </p:sp>
    </p:spTree>
    <p:extLst>
      <p:ext uri="{BB962C8B-B14F-4D97-AF65-F5344CB8AC3E}">
        <p14:creationId xmlns:p14="http://schemas.microsoft.com/office/powerpoint/2010/main" val="26882414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26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2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28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7" y="3449979"/>
            <a:ext cx="4289548" cy="2613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034" y="3449979"/>
            <a:ext cx="3516622" cy="2818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3234" y="3449979"/>
            <a:ext cx="3516622" cy="276657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HERMES (09)"/>
          <p:cNvSpPr txBox="1"/>
          <p:nvPr/>
        </p:nvSpPr>
        <p:spPr>
          <a:xfrm>
            <a:off x="2151892" y="6268354"/>
            <a:ext cx="1488737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HERMES (09)</a:t>
            </a:r>
          </a:p>
        </p:txBody>
      </p:sp>
      <p:sp>
        <p:nvSpPr>
          <p:cNvPr id="233" name="COMPASS (15)"/>
          <p:cNvSpPr txBox="1"/>
          <p:nvPr/>
        </p:nvSpPr>
        <p:spPr>
          <a:xfrm>
            <a:off x="6177792" y="6268354"/>
            <a:ext cx="205533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(15)</a:t>
            </a:r>
          </a:p>
        </p:txBody>
      </p:sp>
      <p:sp>
        <p:nvSpPr>
          <p:cNvPr id="234" name="JLAB (11)"/>
          <p:cNvSpPr txBox="1"/>
          <p:nvPr/>
        </p:nvSpPr>
        <p:spPr>
          <a:xfrm>
            <a:off x="9809992" y="6268354"/>
            <a:ext cx="2055339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JLAB (11)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817146" y="7082156"/>
            <a:ext cx="4836136" cy="103360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ivers asymmetry in SIDIS"/>
          <p:cNvSpPr txBox="1"/>
          <p:nvPr/>
        </p:nvSpPr>
        <p:spPr>
          <a:xfrm>
            <a:off x="4779409" y="2652859"/>
            <a:ext cx="40398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Sivers asymmetry in SIDIS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39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4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41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42" name="COMPASS (15),…"/>
          <p:cNvSpPr txBox="1"/>
          <p:nvPr/>
        </p:nvSpPr>
        <p:spPr>
          <a:xfrm>
            <a:off x="992866" y="7006922"/>
            <a:ext cx="4177859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(15), </a:t>
            </a:r>
          </a:p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also HERMES (05,10, 20),  JLab (11,14)</a:t>
            </a:r>
          </a:p>
        </p:txBody>
      </p:sp>
      <p:sp>
        <p:nvSpPr>
          <p:cNvPr id="243" name="Collins asymmetry in SIDIS and e+e-"/>
          <p:cNvSpPr txBox="1"/>
          <p:nvPr/>
        </p:nvSpPr>
        <p:spPr>
          <a:xfrm>
            <a:off x="4779409" y="2652859"/>
            <a:ext cx="48521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Collins asymmetry in SIDIS and e</a:t>
            </a:r>
            <a:r>
              <a:rPr kumimoji="0" sz="2000" b="0" i="0" u="none" strike="noStrike" kern="0" cap="none" spc="0" normalizeH="0" baseline="31999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+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2000" b="0" i="0" u="none" strike="noStrike" kern="0" cap="none" spc="0" normalizeH="0" baseline="31999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-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60" y="3150504"/>
            <a:ext cx="4009606" cy="373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BELLE (08),…"/>
          <p:cNvSpPr txBox="1"/>
          <p:nvPr/>
        </p:nvSpPr>
        <p:spPr>
          <a:xfrm>
            <a:off x="8381242" y="6362679"/>
            <a:ext cx="2984071" cy="543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BELLE (08), </a:t>
            </a:r>
          </a:p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also BaBar (14), BESIII (16)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57" y="3352800"/>
            <a:ext cx="5168901" cy="261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2" y="7886700"/>
            <a:ext cx="4370043" cy="93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844" y="7886700"/>
            <a:ext cx="6836726" cy="930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51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5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53" name="Transverse Single Spin Asymmetries (SSAs) have been observed in a variety of processes"/>
          <p:cNvSpPr txBox="1"/>
          <p:nvPr/>
        </p:nvSpPr>
        <p:spPr>
          <a:xfrm>
            <a:off x="512830" y="1447800"/>
            <a:ext cx="11915682" cy="107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Transverse Single Spin Asymmetries (SSAs) have been observed in a variety of processes</a:t>
            </a:r>
            <a:endParaRPr kumimoji="0" sz="2300" b="0" i="0" u="none" strike="noStrike" kern="0" cap="none" spc="0" normalizeH="0" baseline="31999" noProof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254" name="STAR (15)"/>
          <p:cNvSpPr txBox="1"/>
          <p:nvPr/>
        </p:nvSpPr>
        <p:spPr>
          <a:xfrm>
            <a:off x="2690479" y="7285588"/>
            <a:ext cx="417786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STAR (15)</a:t>
            </a:r>
          </a:p>
        </p:txBody>
      </p:sp>
      <p:sp>
        <p:nvSpPr>
          <p:cNvPr id="255" name="Sivers effect in Drell-Yan"/>
          <p:cNvSpPr txBox="1"/>
          <p:nvPr/>
        </p:nvSpPr>
        <p:spPr>
          <a:xfrm>
            <a:off x="4779409" y="2525860"/>
            <a:ext cx="485210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000" spc="0">
                <a:solidFill>
                  <a:srgbClr val="B2284B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B2284B"/>
                </a:solidFill>
                <a:effectLst/>
                <a:uLnTx/>
                <a:uFillTx/>
                <a:latin typeface="Helvetica"/>
                <a:sym typeface="Helvetica"/>
              </a:rPr>
              <a:t>Sivers effect in Drell-Yan</a:t>
            </a:r>
          </a:p>
        </p:txBody>
      </p:sp>
      <p:sp>
        <p:nvSpPr>
          <p:cNvPr id="256" name="COMPASS (17)"/>
          <p:cNvSpPr txBox="1"/>
          <p:nvPr/>
        </p:nvSpPr>
        <p:spPr>
          <a:xfrm>
            <a:off x="8139479" y="6484332"/>
            <a:ext cx="298407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COMPASS (17)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01" y="3238950"/>
            <a:ext cx="4072429" cy="3937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671" y="3505970"/>
            <a:ext cx="4292579" cy="279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31" y="7737164"/>
            <a:ext cx="3883748" cy="1035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5893533-BCA7-114B-9E5E-A6FD2DE53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20907"/>
            <a:ext cx="13004800" cy="9731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36E89CEB-B721-E04A-9D60-519303F9A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1230490"/>
            <a:ext cx="12749670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982"/>
              <a:t>  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9077B836-1D5C-FB41-A0A3-14C58E98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DEF5205-9BBB-E049-8AC7-0E72251C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2996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B416E751-A5CF-944D-8402-49ADADF3B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409" y="8209280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FEBE3415-2584-9A48-A29E-FCB768AC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058" y="4258169"/>
            <a:ext cx="257387" cy="652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DC10ED10-C280-0D46-A371-F17A2CA78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823" y="4355255"/>
            <a:ext cx="257387" cy="65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413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3CD015D6-8EA9-3A4C-89CB-183D7F57F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1796" y="3231047"/>
            <a:ext cx="11335895" cy="3865316"/>
          </a:xfrm>
          <a:prstGeom prst="rect">
            <a:avLst/>
          </a:prstGeom>
          <a:noFill/>
          <a:ln>
            <a:noFill/>
          </a:ln>
          <a:effectLst/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55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 (SIDIS)</a:t>
            </a:r>
          </a:p>
        </p:txBody>
      </p:sp>
    </p:spTree>
    <p:extLst>
      <p:ext uri="{BB962C8B-B14F-4D97-AF65-F5344CB8AC3E}">
        <p14:creationId xmlns:p14="http://schemas.microsoft.com/office/powerpoint/2010/main" val="3535655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HIC: STAR, BRAHMS, PHENIX"/>
          <p:cNvSpPr txBox="1"/>
          <p:nvPr/>
        </p:nvSpPr>
        <p:spPr>
          <a:xfrm>
            <a:off x="342900" y="3056136"/>
            <a:ext cx="632134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800" spc="0">
                <a:solidFill>
                  <a:schemeClr val="accent6">
                    <a:hueOff val="268956"/>
                    <a:satOff val="-2801"/>
                    <a:lumOff val="-18156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RHIC: STAR, BRAHMS, PHENIX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2" y="3701258"/>
            <a:ext cx="11529888" cy="4435425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“The RHIC SPIN Program: Achievements and Future Opportunities”, Aschenauer et al (15)"/>
          <p:cNvSpPr txBox="1"/>
          <p:nvPr/>
        </p:nvSpPr>
        <p:spPr>
          <a:xfrm>
            <a:off x="-1684836" y="8136682"/>
            <a:ext cx="15956335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1800"/>
              </a:spcBef>
              <a:defRPr sz="2200" i="1" spc="0">
                <a:solidFill>
                  <a:srgbClr val="941100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“The RHIC SPIN Program: Achievements and Future Opportunities”, Aschenauer et al (15)</a:t>
            </a:r>
          </a:p>
        </p:txBody>
      </p:sp>
      <p:sp>
        <p:nvSpPr>
          <p:cNvPr id="265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6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AN in pp scattering"/>
          <p:cNvSpPr txBox="1"/>
          <p:nvPr/>
        </p:nvSpPr>
        <p:spPr>
          <a:xfrm>
            <a:off x="850900" y="2310608"/>
            <a:ext cx="310300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71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7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AN in pp scattering is related to…"/>
          <p:cNvSpPr txBox="1"/>
          <p:nvPr/>
        </p:nvSpPr>
        <p:spPr>
          <a:xfrm>
            <a:off x="410626" y="1891508"/>
            <a:ext cx="572337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 is related to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twist-3 (CT3) factorization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" y="3582971"/>
            <a:ext cx="12183548" cy="75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Ornament 15"/>
          <p:cNvSpPr/>
          <p:nvPr/>
        </p:nvSpPr>
        <p:spPr>
          <a:xfrm>
            <a:off x="2821676" y="4305695"/>
            <a:ext cx="3680724" cy="309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77" name="Qiu-Sterman term"/>
          <p:cNvSpPr txBox="1"/>
          <p:nvPr/>
        </p:nvSpPr>
        <p:spPr>
          <a:xfrm>
            <a:off x="3208511" y="4813961"/>
            <a:ext cx="417785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Qiu-Sterman term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26" y="6064658"/>
            <a:ext cx="1371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342" y="5538231"/>
            <a:ext cx="2552701" cy="1155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quark-gluon-quark correlator"/>
          <p:cNvSpPr txBox="1"/>
          <p:nvPr/>
        </p:nvSpPr>
        <p:spPr>
          <a:xfrm>
            <a:off x="5166081" y="5970435"/>
            <a:ext cx="417786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quark-gluon-quark correlator</a:t>
            </a:r>
          </a:p>
        </p:txBody>
      </p:sp>
      <p:sp>
        <p:nvSpPr>
          <p:cNvPr id="281" name="Qiu, Sterman (99), Kouvaris, et al (06)"/>
          <p:cNvSpPr txBox="1"/>
          <p:nvPr/>
        </p:nvSpPr>
        <p:spPr>
          <a:xfrm>
            <a:off x="5119640" y="6471057"/>
            <a:ext cx="3915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Qiu, Sterman (99), Kouvaris, et al (06)</a:t>
            </a:r>
          </a:p>
        </p:txBody>
      </p:sp>
      <p:pic>
        <p:nvPicPr>
          <p:cNvPr id="2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26" y="6959384"/>
            <a:ext cx="7348279" cy="785666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Boer, et al (03)"/>
          <p:cNvSpPr txBox="1"/>
          <p:nvPr/>
        </p:nvSpPr>
        <p:spPr>
          <a:xfrm>
            <a:off x="5297440" y="7745049"/>
            <a:ext cx="391514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Boer, et al (03)</a:t>
            </a:r>
          </a:p>
        </p:txBody>
      </p:sp>
      <p:sp>
        <p:nvSpPr>
          <p:cNvPr id="284" name="TMD and CT3 factorization agree in their overlapping region of applicability"/>
          <p:cNvSpPr txBox="1"/>
          <p:nvPr/>
        </p:nvSpPr>
        <p:spPr>
          <a:xfrm>
            <a:off x="410626" y="8211347"/>
            <a:ext cx="11915682" cy="44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lvl1pPr>
          </a:lstStyle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TMD and CT3 factorization agree in their overlapping region of applicability</a:t>
            </a:r>
          </a:p>
        </p:txBody>
      </p:sp>
      <p:sp>
        <p:nvSpPr>
          <p:cNvPr id="285" name="Ji, et al (06); Koike, et a. (08); Zhou, et al (08, 10); Yuan and Zhou (09)"/>
          <p:cNvSpPr txBox="1"/>
          <p:nvPr/>
        </p:nvSpPr>
        <p:spPr>
          <a:xfrm>
            <a:off x="5297440" y="8780344"/>
            <a:ext cx="698858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Ji, et al (06); Koike, et a. (08); Zhou, et al (08, 10); Yuan and Zhou (09)</a:t>
            </a:r>
          </a:p>
        </p:txBody>
      </p:sp>
      <p:sp>
        <p:nvSpPr>
          <p:cNvPr id="286" name="the first moment of Sivers function"/>
          <p:cNvSpPr txBox="1"/>
          <p:nvPr/>
        </p:nvSpPr>
        <p:spPr>
          <a:xfrm>
            <a:off x="7936855" y="7205922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the first moment of Sivers function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43530" y="9067800"/>
            <a:ext cx="284982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89" name="TRANSVERSE SPIN asymmetri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>
                <a:solidFill>
                  <a:srgbClr val="B2284A"/>
                </a:solidFill>
              </a:defRPr>
            </a:lvl1pPr>
          </a:lstStyle>
          <a:p>
            <a:r>
              <a:t>TRANSVERSE SPIN asymmetries</a:t>
            </a:r>
          </a:p>
        </p:txBody>
      </p:sp>
      <p:sp>
        <p:nvSpPr>
          <p:cNvPr id="290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641279"/>
            <a:ext cx="4770098" cy="1656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6" y="3582971"/>
            <a:ext cx="12183548" cy="752917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rnament 15"/>
          <p:cNvSpPr/>
          <p:nvPr/>
        </p:nvSpPr>
        <p:spPr>
          <a:xfrm>
            <a:off x="8240783" y="4335886"/>
            <a:ext cx="3492642" cy="293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7" h="21407" extrusionOk="0">
                <a:moveTo>
                  <a:pt x="127" y="22"/>
                </a:moveTo>
                <a:cubicBezTo>
                  <a:pt x="80" y="-93"/>
                  <a:pt x="32" y="257"/>
                  <a:pt x="22" y="818"/>
                </a:cubicBezTo>
                <a:cubicBezTo>
                  <a:pt x="-49" y="4615"/>
                  <a:pt x="-101" y="17739"/>
                  <a:pt x="2551" y="17739"/>
                </a:cubicBezTo>
                <a:cubicBezTo>
                  <a:pt x="5450" y="17739"/>
                  <a:pt x="7783" y="14753"/>
                  <a:pt x="8489" y="14753"/>
                </a:cubicBezTo>
                <a:cubicBezTo>
                  <a:pt x="9176" y="14753"/>
                  <a:pt x="9850" y="13902"/>
                  <a:pt x="10398" y="21024"/>
                </a:cubicBezTo>
                <a:cubicBezTo>
                  <a:pt x="10425" y="21380"/>
                  <a:pt x="10468" y="21507"/>
                  <a:pt x="10505" y="21322"/>
                </a:cubicBezTo>
                <a:cubicBezTo>
                  <a:pt x="10558" y="21061"/>
                  <a:pt x="10581" y="20322"/>
                  <a:pt x="10552" y="19730"/>
                </a:cubicBezTo>
                <a:cubicBezTo>
                  <a:pt x="10406" y="16761"/>
                  <a:pt x="9857" y="9109"/>
                  <a:pt x="8066" y="9816"/>
                </a:cubicBezTo>
                <a:cubicBezTo>
                  <a:pt x="6083" y="10599"/>
                  <a:pt x="4031" y="11246"/>
                  <a:pt x="2102" y="11647"/>
                </a:cubicBezTo>
                <a:cubicBezTo>
                  <a:pt x="1094" y="11858"/>
                  <a:pt x="161" y="11423"/>
                  <a:pt x="201" y="1097"/>
                </a:cubicBezTo>
                <a:cubicBezTo>
                  <a:pt x="203" y="581"/>
                  <a:pt x="172" y="124"/>
                  <a:pt x="129" y="22"/>
                </a:cubicBezTo>
                <a:cubicBezTo>
                  <a:pt x="128" y="22"/>
                  <a:pt x="128" y="22"/>
                  <a:pt x="127" y="22"/>
                </a:cubicBezTo>
                <a:close/>
                <a:moveTo>
                  <a:pt x="21269" y="22"/>
                </a:moveTo>
                <a:cubicBezTo>
                  <a:pt x="21226" y="124"/>
                  <a:pt x="21195" y="581"/>
                  <a:pt x="21197" y="1097"/>
                </a:cubicBezTo>
                <a:cubicBezTo>
                  <a:pt x="21237" y="11423"/>
                  <a:pt x="20304" y="11858"/>
                  <a:pt x="19296" y="11647"/>
                </a:cubicBezTo>
                <a:cubicBezTo>
                  <a:pt x="17367" y="11246"/>
                  <a:pt x="15315" y="10599"/>
                  <a:pt x="13332" y="9816"/>
                </a:cubicBezTo>
                <a:cubicBezTo>
                  <a:pt x="11541" y="9109"/>
                  <a:pt x="10992" y="16761"/>
                  <a:pt x="10846" y="19730"/>
                </a:cubicBezTo>
                <a:cubicBezTo>
                  <a:pt x="10817" y="20322"/>
                  <a:pt x="10840" y="21061"/>
                  <a:pt x="10893" y="21322"/>
                </a:cubicBezTo>
                <a:cubicBezTo>
                  <a:pt x="10930" y="21507"/>
                  <a:pt x="10973" y="21380"/>
                  <a:pt x="11000" y="21024"/>
                </a:cubicBezTo>
                <a:cubicBezTo>
                  <a:pt x="11548" y="13902"/>
                  <a:pt x="12222" y="14753"/>
                  <a:pt x="12909" y="14753"/>
                </a:cubicBezTo>
                <a:cubicBezTo>
                  <a:pt x="13615" y="14753"/>
                  <a:pt x="15948" y="17739"/>
                  <a:pt x="18847" y="17739"/>
                </a:cubicBezTo>
                <a:cubicBezTo>
                  <a:pt x="21499" y="17739"/>
                  <a:pt x="21447" y="4615"/>
                  <a:pt x="21376" y="818"/>
                </a:cubicBezTo>
                <a:cubicBezTo>
                  <a:pt x="21366" y="257"/>
                  <a:pt x="21318" y="-93"/>
                  <a:pt x="21271" y="22"/>
                </a:cubicBezTo>
                <a:cubicBezTo>
                  <a:pt x="21270" y="22"/>
                  <a:pt x="21270" y="22"/>
                  <a:pt x="21269" y="22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294" name="Fragmentation term"/>
          <p:cNvSpPr txBox="1"/>
          <p:nvPr/>
        </p:nvSpPr>
        <p:spPr>
          <a:xfrm>
            <a:off x="9027148" y="4813961"/>
            <a:ext cx="2858677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Fragmentation term</a:t>
            </a:r>
          </a:p>
        </p:txBody>
      </p:sp>
      <p:sp>
        <p:nvSpPr>
          <p:cNvPr id="295" name="collinear transversity"/>
          <p:cNvSpPr txBox="1"/>
          <p:nvPr/>
        </p:nvSpPr>
        <p:spPr>
          <a:xfrm>
            <a:off x="1678870" y="5220361"/>
            <a:ext cx="4177859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transversity</a:t>
            </a:r>
          </a:p>
        </p:txBody>
      </p:sp>
      <p:sp>
        <p:nvSpPr>
          <p:cNvPr id="296" name="Kanazawa, Koike, Metz, Pitonyak, Schlegel, (16)"/>
          <p:cNvSpPr txBox="1"/>
          <p:nvPr/>
        </p:nvSpPr>
        <p:spPr>
          <a:xfrm>
            <a:off x="6654155" y="5711137"/>
            <a:ext cx="478617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Kanazawa, Koike, Metz, Pitonyak, Schlegel, (16)</a:t>
            </a:r>
          </a:p>
        </p:txBody>
      </p:sp>
      <p:sp>
        <p:nvSpPr>
          <p:cNvPr id="297" name="Mulders, Tangerman (96); Bacchetta, et al (07)"/>
          <p:cNvSpPr txBox="1"/>
          <p:nvPr/>
        </p:nvSpPr>
        <p:spPr>
          <a:xfrm>
            <a:off x="6704207" y="8601812"/>
            <a:ext cx="436648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600" spc="0">
                <a:solidFill>
                  <a:srgbClr val="941100"/>
                </a:solidFill>
              </a:defRPr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Helvetica"/>
                <a:sym typeface="Helvetica"/>
              </a:rPr>
              <a:t>Mulders, Tangerman (96); Bacchetta, et al (07)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5233061"/>
            <a:ext cx="469900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1" y="6142983"/>
            <a:ext cx="12954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100" y="6248807"/>
            <a:ext cx="457200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540" y="5844533"/>
            <a:ext cx="24638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~"/>
          <p:cNvSpPr txBox="1"/>
          <p:nvPr/>
        </p:nvSpPr>
        <p:spPr>
          <a:xfrm>
            <a:off x="3310599" y="5910395"/>
            <a:ext cx="457201" cy="78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marL="215900" marR="0" lvl="0" indent="-21590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800" spc="0"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cs typeface="Gill Sans Light"/>
              <a:sym typeface="Gill Sans Light"/>
            </a:endParaRPr>
          </a:p>
          <a:p>
            <a:pPr marL="0" marR="0" lvl="0" indent="0" algn="l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300" spc="0"/>
            </a:pPr>
            <a:r>
              <a:rPr kumimoji="0" sz="23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~</a:t>
            </a:r>
          </a:p>
        </p:txBody>
      </p:sp>
      <p:sp>
        <p:nvSpPr>
          <p:cNvPr id="303" name="quark-gluon-quark fragmentation functions"/>
          <p:cNvSpPr txBox="1"/>
          <p:nvPr/>
        </p:nvSpPr>
        <p:spPr>
          <a:xfrm>
            <a:off x="6654155" y="6274207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quark-gluon-quark fragmentation functions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83" y="7256104"/>
            <a:ext cx="5715258" cy="78291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the first moment of Collins FF"/>
          <p:cNvSpPr txBox="1"/>
          <p:nvPr/>
        </p:nvSpPr>
        <p:spPr>
          <a:xfrm>
            <a:off x="6654155" y="7438010"/>
            <a:ext cx="523167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lnSpc>
                <a:spcPct val="83000"/>
              </a:lnSpc>
              <a:spcBef>
                <a:spcPts val="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2100" spc="0"/>
            </a:lvl1pPr>
          </a:lstStyle>
          <a:p>
            <a:pPr marL="0" marR="0" lvl="0" indent="0" algn="just" defTabSz="457200" rtl="0" eaLnBrk="1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the first moment of Collins FF</a:t>
            </a: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801" y="8295623"/>
            <a:ext cx="4757929" cy="902834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AN in pp scattering is related to…"/>
          <p:cNvSpPr txBox="1"/>
          <p:nvPr/>
        </p:nvSpPr>
        <p:spPr>
          <a:xfrm>
            <a:off x="410626" y="1891508"/>
            <a:ext cx="572337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800" b="0" i="0" u="none" strike="noStrike" kern="0" cap="none" spc="28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in pp scattering is related to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28"/>
            </a:pPr>
            <a:r>
              <a:rPr kumimoji="0" sz="2800" b="0" i="0" u="none" strike="noStrike" kern="0" cap="none" spc="28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collinear twist-3 (CT3) factorization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JAM20 analy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JAM20 analysis</a:t>
            </a:r>
          </a:p>
        </p:txBody>
      </p:sp>
      <p:sp>
        <p:nvSpPr>
          <p:cNvPr id="310" name="Cammarota, Gamberg, Kang, Miller, Pitonyak, Prokudin, Rogers, Sato (2020)"/>
          <p:cNvSpPr txBox="1"/>
          <p:nvPr/>
        </p:nvSpPr>
        <p:spPr>
          <a:xfrm>
            <a:off x="5027035" y="402589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3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314" name="Line"/>
          <p:cNvSpPr/>
          <p:nvPr/>
        </p:nvSpPr>
        <p:spPr>
          <a:xfrm flipV="1">
            <a:off x="3184523" y="2852688"/>
            <a:ext cx="319132" cy="31913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5" name="Line"/>
          <p:cNvSpPr/>
          <p:nvPr/>
        </p:nvSpPr>
        <p:spPr>
          <a:xfrm flipV="1">
            <a:off x="3184523" y="3013015"/>
            <a:ext cx="513809" cy="15880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6" name="Line"/>
          <p:cNvSpPr/>
          <p:nvPr/>
        </p:nvSpPr>
        <p:spPr>
          <a:xfrm flipV="1">
            <a:off x="3184889" y="2953863"/>
            <a:ext cx="439145" cy="2091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7" name="Line"/>
          <p:cNvSpPr/>
          <p:nvPr/>
        </p:nvSpPr>
        <p:spPr>
          <a:xfrm flipV="1">
            <a:off x="3184524" y="2839418"/>
            <a:ext cx="181105" cy="33240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8" name="Line"/>
          <p:cNvSpPr/>
          <p:nvPr/>
        </p:nvSpPr>
        <p:spPr>
          <a:xfrm>
            <a:off x="3226984" y="3259718"/>
            <a:ext cx="567565" cy="50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19" name="Line"/>
          <p:cNvSpPr/>
          <p:nvPr/>
        </p:nvSpPr>
        <p:spPr>
          <a:xfrm flipH="1" flipV="1">
            <a:off x="10666056" y="4334358"/>
            <a:ext cx="666583" cy="26194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0" name="Line"/>
          <p:cNvSpPr/>
          <p:nvPr/>
        </p:nvSpPr>
        <p:spPr>
          <a:xfrm flipH="1">
            <a:off x="10590950" y="3557167"/>
            <a:ext cx="684354" cy="36688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1615" y="9080500"/>
            <a:ext cx="406897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2400">
                <a:solidFill>
                  <a:srgbClr val="424242"/>
                </a:solidFill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424242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322" name="proton"/>
          <p:cNvSpPr txBox="1"/>
          <p:nvPr/>
        </p:nvSpPr>
        <p:spPr>
          <a:xfrm>
            <a:off x="468654" y="7863756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323" name="lepton"/>
          <p:cNvSpPr txBox="1"/>
          <p:nvPr/>
        </p:nvSpPr>
        <p:spPr>
          <a:xfrm>
            <a:off x="447840" y="6122676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lepton</a:t>
            </a:r>
          </a:p>
        </p:txBody>
      </p:sp>
      <p:sp>
        <p:nvSpPr>
          <p:cNvPr id="324" name="lepton"/>
          <p:cNvSpPr txBox="1"/>
          <p:nvPr/>
        </p:nvSpPr>
        <p:spPr>
          <a:xfrm>
            <a:off x="3308604" y="6119087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lepton</a:t>
            </a:r>
          </a:p>
        </p:txBody>
      </p:sp>
      <p:sp>
        <p:nvSpPr>
          <p:cNvPr id="325" name="pion"/>
          <p:cNvSpPr txBox="1"/>
          <p:nvPr/>
        </p:nvSpPr>
        <p:spPr>
          <a:xfrm>
            <a:off x="3683155" y="7301199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sp>
        <p:nvSpPr>
          <p:cNvPr id="326" name="Line"/>
          <p:cNvSpPr/>
          <p:nvPr/>
        </p:nvSpPr>
        <p:spPr>
          <a:xfrm>
            <a:off x="3141648" y="7536015"/>
            <a:ext cx="567566" cy="50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7" name="Line"/>
          <p:cNvSpPr/>
          <p:nvPr/>
        </p:nvSpPr>
        <p:spPr>
          <a:xfrm>
            <a:off x="3150697" y="7544941"/>
            <a:ext cx="292277" cy="40918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8" name="Line"/>
          <p:cNvSpPr/>
          <p:nvPr/>
        </p:nvSpPr>
        <p:spPr>
          <a:xfrm>
            <a:off x="3150697" y="7544941"/>
            <a:ext cx="263048" cy="584552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29" name="Line"/>
          <p:cNvSpPr/>
          <p:nvPr/>
        </p:nvSpPr>
        <p:spPr>
          <a:xfrm>
            <a:off x="3150697" y="7544941"/>
            <a:ext cx="151985" cy="6020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0" name="Line"/>
          <p:cNvSpPr/>
          <p:nvPr/>
        </p:nvSpPr>
        <p:spPr>
          <a:xfrm>
            <a:off x="3150697" y="7544942"/>
            <a:ext cx="23383" cy="508560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1" name="Line"/>
          <p:cNvSpPr/>
          <p:nvPr/>
        </p:nvSpPr>
        <p:spPr>
          <a:xfrm>
            <a:off x="1559367" y="7551337"/>
            <a:ext cx="477045" cy="15901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2" name="Line"/>
          <p:cNvSpPr/>
          <p:nvPr/>
        </p:nvSpPr>
        <p:spPr>
          <a:xfrm>
            <a:off x="1559367" y="7551337"/>
            <a:ext cx="556553" cy="3180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3" name="Line"/>
          <p:cNvSpPr/>
          <p:nvPr/>
        </p:nvSpPr>
        <p:spPr>
          <a:xfrm>
            <a:off x="1559367" y="7551337"/>
            <a:ext cx="477045" cy="39753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4" name="Line"/>
          <p:cNvSpPr/>
          <p:nvPr/>
        </p:nvSpPr>
        <p:spPr>
          <a:xfrm>
            <a:off x="1559367" y="7551337"/>
            <a:ext cx="318031" cy="39753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5" name="Line"/>
          <p:cNvSpPr/>
          <p:nvPr/>
        </p:nvSpPr>
        <p:spPr>
          <a:xfrm flipH="1">
            <a:off x="1029731" y="7546368"/>
            <a:ext cx="531707" cy="1341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6" name="Line"/>
          <p:cNvSpPr/>
          <p:nvPr/>
        </p:nvSpPr>
        <p:spPr>
          <a:xfrm flipV="1">
            <a:off x="1557710" y="7360851"/>
            <a:ext cx="798389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7" name="Line"/>
          <p:cNvSpPr/>
          <p:nvPr/>
        </p:nvSpPr>
        <p:spPr>
          <a:xfrm>
            <a:off x="1024394" y="6653462"/>
            <a:ext cx="2661845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87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8" name="Line"/>
          <p:cNvSpPr/>
          <p:nvPr/>
        </p:nvSpPr>
        <p:spPr>
          <a:xfrm flipH="1" flipV="1">
            <a:off x="2362723" y="7360851"/>
            <a:ext cx="796732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39" name="Oval"/>
          <p:cNvSpPr/>
          <p:nvPr/>
        </p:nvSpPr>
        <p:spPr>
          <a:xfrm>
            <a:off x="1373849" y="7350912"/>
            <a:ext cx="374349" cy="377662"/>
          </a:xfrm>
          <a:prstGeom prst="ellipse">
            <a:avLst/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2973937" y="7350912"/>
            <a:ext cx="376005" cy="377662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1" name="Square"/>
          <p:cNvSpPr/>
          <p:nvPr/>
        </p:nvSpPr>
        <p:spPr>
          <a:xfrm>
            <a:off x="2102667" y="6923560"/>
            <a:ext cx="531708" cy="533363"/>
          </a:xfrm>
          <a:prstGeom prst="rect">
            <a:avLst/>
          </a:prstGeom>
          <a:solidFill>
            <a:srgbClr val="FFDB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Line"/>
          <p:cNvSpPr/>
          <p:nvPr/>
        </p:nvSpPr>
        <p:spPr>
          <a:xfrm>
            <a:off x="3242721" y="3935782"/>
            <a:ext cx="536091" cy="1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3" name="Line"/>
          <p:cNvSpPr/>
          <p:nvPr/>
        </p:nvSpPr>
        <p:spPr>
          <a:xfrm>
            <a:off x="3236114" y="3989425"/>
            <a:ext cx="283998" cy="397597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4" name="Line"/>
          <p:cNvSpPr/>
          <p:nvPr/>
        </p:nvSpPr>
        <p:spPr>
          <a:xfrm>
            <a:off x="3236114" y="3989425"/>
            <a:ext cx="255598" cy="56799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5" name="Line"/>
          <p:cNvSpPr/>
          <p:nvPr/>
        </p:nvSpPr>
        <p:spPr>
          <a:xfrm>
            <a:off x="3236114" y="3989425"/>
            <a:ext cx="147679" cy="585035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6" name="Line"/>
          <p:cNvSpPr/>
          <p:nvPr/>
        </p:nvSpPr>
        <p:spPr>
          <a:xfrm>
            <a:off x="3236114" y="3989425"/>
            <a:ext cx="22721" cy="49415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7" name="Line"/>
          <p:cNvSpPr/>
          <p:nvPr/>
        </p:nvSpPr>
        <p:spPr>
          <a:xfrm flipV="1">
            <a:off x="1175219" y="3778357"/>
            <a:ext cx="1285985" cy="30258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8" name="Line"/>
          <p:cNvSpPr/>
          <p:nvPr/>
        </p:nvSpPr>
        <p:spPr>
          <a:xfrm>
            <a:off x="1175219" y="3147437"/>
            <a:ext cx="1285985" cy="29936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49" name="Line"/>
          <p:cNvSpPr/>
          <p:nvPr/>
        </p:nvSpPr>
        <p:spPr>
          <a:xfrm flipH="1" flipV="1">
            <a:off x="2467239" y="3778358"/>
            <a:ext cx="775155" cy="22624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50" name="Line"/>
          <p:cNvSpPr/>
          <p:nvPr/>
        </p:nvSpPr>
        <p:spPr>
          <a:xfrm flipH="1">
            <a:off x="2467239" y="3263320"/>
            <a:ext cx="772557" cy="178655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3059532" y="3768701"/>
            <a:ext cx="363746" cy="365356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Square"/>
          <p:cNvSpPr/>
          <p:nvPr/>
        </p:nvSpPr>
        <p:spPr>
          <a:xfrm>
            <a:off x="2221808" y="3360042"/>
            <a:ext cx="513027" cy="513027"/>
          </a:xfrm>
          <a:prstGeom prst="rect">
            <a:avLst/>
          </a:prstGeom>
          <a:solidFill>
            <a:srgbClr val="FFB2AF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electron"/>
          <p:cNvSpPr txBox="1"/>
          <p:nvPr/>
        </p:nvSpPr>
        <p:spPr>
          <a:xfrm>
            <a:off x="271238" y="2650050"/>
            <a:ext cx="15621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electron</a:t>
            </a:r>
          </a:p>
        </p:txBody>
      </p:sp>
      <p:sp>
        <p:nvSpPr>
          <p:cNvPr id="354" name="positron"/>
          <p:cNvSpPr txBox="1"/>
          <p:nvPr/>
        </p:nvSpPr>
        <p:spPr>
          <a:xfrm>
            <a:off x="256239" y="4113113"/>
            <a:ext cx="15621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positron</a:t>
            </a:r>
          </a:p>
        </p:txBody>
      </p:sp>
      <p:sp>
        <p:nvSpPr>
          <p:cNvPr id="355" name="pion"/>
          <p:cNvSpPr txBox="1"/>
          <p:nvPr/>
        </p:nvSpPr>
        <p:spPr>
          <a:xfrm>
            <a:off x="3516669" y="3718507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7684382" y="6938196"/>
            <a:ext cx="5256914" cy="1682867"/>
            <a:chOff x="0" y="0"/>
            <a:chExt cx="5256913" cy="1682865"/>
          </a:xfrm>
        </p:grpSpPr>
        <p:sp>
          <p:nvSpPr>
            <p:cNvPr id="356" name="Line"/>
            <p:cNvSpPr/>
            <p:nvPr/>
          </p:nvSpPr>
          <p:spPr>
            <a:xfrm>
              <a:off x="3331549" y="593826"/>
              <a:ext cx="549368" cy="49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7" name="Line"/>
            <p:cNvSpPr/>
            <p:nvPr/>
          </p:nvSpPr>
          <p:spPr>
            <a:xfrm>
              <a:off x="1787173" y="1298074"/>
              <a:ext cx="461751" cy="15391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8" name="Line"/>
            <p:cNvSpPr/>
            <p:nvPr/>
          </p:nvSpPr>
          <p:spPr>
            <a:xfrm>
              <a:off x="1787173" y="1298074"/>
              <a:ext cx="538709" cy="3078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59" name="Line"/>
            <p:cNvSpPr/>
            <p:nvPr/>
          </p:nvSpPr>
          <p:spPr>
            <a:xfrm>
              <a:off x="1787173" y="1298074"/>
              <a:ext cx="461751" cy="3847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0" name="Line"/>
            <p:cNvSpPr/>
            <p:nvPr/>
          </p:nvSpPr>
          <p:spPr>
            <a:xfrm>
              <a:off x="1787173" y="1298074"/>
              <a:ext cx="307835" cy="38479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1" name="Line"/>
            <p:cNvSpPr/>
            <p:nvPr/>
          </p:nvSpPr>
          <p:spPr>
            <a:xfrm flipV="1">
              <a:off x="3327482" y="186716"/>
              <a:ext cx="282905" cy="3960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3327482" y="16972"/>
              <a:ext cx="254614" cy="56581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3327482" y="0"/>
              <a:ext cx="147111" cy="58278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4" name="Line"/>
            <p:cNvSpPr/>
            <p:nvPr/>
          </p:nvSpPr>
          <p:spPr>
            <a:xfrm flipV="1">
              <a:off x="3327482" y="90528"/>
              <a:ext cx="22633" cy="49225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5" name="Line"/>
            <p:cNvSpPr/>
            <p:nvPr/>
          </p:nvSpPr>
          <p:spPr>
            <a:xfrm flipV="1">
              <a:off x="1787173" y="413055"/>
              <a:ext cx="461751" cy="15391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6" name="Line"/>
            <p:cNvSpPr/>
            <p:nvPr/>
          </p:nvSpPr>
          <p:spPr>
            <a:xfrm flipV="1">
              <a:off x="1787173" y="259138"/>
              <a:ext cx="538709" cy="3078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7" name="Line"/>
            <p:cNvSpPr/>
            <p:nvPr/>
          </p:nvSpPr>
          <p:spPr>
            <a:xfrm flipV="1">
              <a:off x="1787173" y="182179"/>
              <a:ext cx="461751" cy="3847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8" name="Line"/>
            <p:cNvSpPr/>
            <p:nvPr/>
          </p:nvSpPr>
          <p:spPr>
            <a:xfrm flipV="1">
              <a:off x="1787173" y="182179"/>
              <a:ext cx="307835" cy="38479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ysDot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69" name="Line"/>
            <p:cNvSpPr/>
            <p:nvPr/>
          </p:nvSpPr>
          <p:spPr>
            <a:xfrm flipH="1">
              <a:off x="1277325" y="1259595"/>
              <a:ext cx="513056" cy="129869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1788376" y="1081630"/>
              <a:ext cx="769583" cy="1811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1" name="Line"/>
            <p:cNvSpPr/>
            <p:nvPr/>
          </p:nvSpPr>
          <p:spPr>
            <a:xfrm flipH="1" flipV="1">
              <a:off x="1277325" y="443517"/>
              <a:ext cx="513056" cy="128265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2" name="Line"/>
            <p:cNvSpPr/>
            <p:nvPr/>
          </p:nvSpPr>
          <p:spPr>
            <a:xfrm>
              <a:off x="1788376" y="571781"/>
              <a:ext cx="769583" cy="17957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3" name="Line"/>
            <p:cNvSpPr/>
            <p:nvPr/>
          </p:nvSpPr>
          <p:spPr>
            <a:xfrm flipH="1" flipV="1">
              <a:off x="2561566" y="1081630"/>
              <a:ext cx="769583" cy="1811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4" name="Line"/>
            <p:cNvSpPr/>
            <p:nvPr/>
          </p:nvSpPr>
          <p:spPr>
            <a:xfrm flipH="1">
              <a:off x="2561566" y="568574"/>
              <a:ext cx="769583" cy="1779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spc="0">
                  <a:solidFill>
                    <a:srgbClr val="000000"/>
                  </a:solidFill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endParaRPr>
            </a:p>
          </p:txBody>
        </p:sp>
        <p:sp>
          <p:nvSpPr>
            <p:cNvPr id="375" name="Circle"/>
            <p:cNvSpPr/>
            <p:nvPr/>
          </p:nvSpPr>
          <p:spPr>
            <a:xfrm>
              <a:off x="1606001" y="1072010"/>
              <a:ext cx="362346" cy="363949"/>
            </a:xfrm>
            <a:prstGeom prst="ellipse">
              <a:avLst/>
            </a:prstGeom>
            <a:solidFill>
              <a:srgbClr val="FF26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6" name="Circle"/>
            <p:cNvSpPr/>
            <p:nvPr/>
          </p:nvSpPr>
          <p:spPr>
            <a:xfrm>
              <a:off x="1606001" y="397021"/>
              <a:ext cx="362346" cy="363950"/>
            </a:xfrm>
            <a:prstGeom prst="ellipse">
              <a:avLst/>
            </a:prstGeom>
            <a:solidFill>
              <a:srgbClr val="FF26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7" name="Circle"/>
            <p:cNvSpPr/>
            <p:nvPr/>
          </p:nvSpPr>
          <p:spPr>
            <a:xfrm>
              <a:off x="3151579" y="392212"/>
              <a:ext cx="362346" cy="363949"/>
            </a:xfrm>
            <a:prstGeom prst="ellipse">
              <a:avLst/>
            </a:prstGeom>
            <a:solidFill>
              <a:srgbClr val="97D8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8" name="Square"/>
            <p:cNvSpPr/>
            <p:nvPr/>
          </p:nvSpPr>
          <p:spPr>
            <a:xfrm>
              <a:off x="2303435" y="664772"/>
              <a:ext cx="511052" cy="511052"/>
            </a:xfrm>
            <a:prstGeom prst="rect">
              <a:avLst/>
            </a:prstGeom>
            <a:solidFill>
              <a:srgbClr val="AC39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52019" marR="52019" lvl="0" indent="0" algn="l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spc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79" name="proton"/>
            <p:cNvSpPr txBox="1"/>
            <p:nvPr/>
          </p:nvSpPr>
          <p:spPr>
            <a:xfrm>
              <a:off x="17098" y="125996"/>
              <a:ext cx="1371601" cy="510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marL="52019" marR="52019" algn="ctr" defTabSz="1168400">
                <a:spcBef>
                  <a:spcPts val="130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52019" marR="52019" lvl="0" indent="0" algn="ctr" defTabSz="1168400" rtl="0" eaLnBrk="1" fontAlgn="auto" latinLnBrk="0" hangingPunct="0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proton</a:t>
              </a:r>
            </a:p>
          </p:txBody>
        </p:sp>
        <p:sp>
          <p:nvSpPr>
            <p:cNvPr id="380" name="proton"/>
            <p:cNvSpPr txBox="1"/>
            <p:nvPr/>
          </p:nvSpPr>
          <p:spPr>
            <a:xfrm>
              <a:off x="0" y="1163262"/>
              <a:ext cx="1371600" cy="510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b">
              <a:spAutoFit/>
            </a:bodyPr>
            <a:lstStyle>
              <a:lvl1pPr marL="52019" marR="52019" algn="ctr" defTabSz="1168400">
                <a:spcBef>
                  <a:spcPts val="130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52019" marR="52019" lvl="0" indent="0" algn="ctr" defTabSz="1168400" rtl="0" eaLnBrk="1" fontAlgn="auto" latinLnBrk="0" hangingPunct="0">
                <a:lnSpc>
                  <a:spcPct val="100000"/>
                </a:lnSpc>
                <a:spcBef>
                  <a:spcPts val="13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proton</a:t>
              </a:r>
            </a:p>
          </p:txBody>
        </p:sp>
        <p:sp>
          <p:nvSpPr>
            <p:cNvPr id="381" name="pion"/>
            <p:cNvSpPr txBox="1"/>
            <p:nvPr/>
          </p:nvSpPr>
          <p:spPr>
            <a:xfrm>
              <a:off x="3885313" y="276624"/>
              <a:ext cx="1371601" cy="40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spAutoFit/>
            </a:bodyPr>
            <a:lstStyle>
              <a:lvl1pPr algn="ctr" defTabSz="1168400">
                <a:spcBef>
                  <a:spcPts val="0"/>
                </a:spcBef>
                <a:buFont typeface="Arial"/>
                <a:defRPr sz="2700" spc="0">
                  <a:solidFill>
                    <a:srgbClr val="000000"/>
                  </a:solidFill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marL="0" marR="0" lvl="0" indent="0" algn="ctr" defTabSz="1168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sz="2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FFFB00"/>
                    </a:solidFill>
                  </a:uFill>
                  <a:latin typeface="Helvetica Neue Light"/>
                  <a:ea typeface="Helvetica Neue Light"/>
                  <a:sym typeface="Helvetica Neue Light"/>
                </a:rPr>
                <a:t>pion</a:t>
              </a:r>
            </a:p>
          </p:txBody>
        </p:sp>
      </p:grpSp>
      <p:sp>
        <p:nvSpPr>
          <p:cNvPr id="383" name="AN asymmetry…"/>
          <p:cNvSpPr txBox="1"/>
          <p:nvPr/>
        </p:nvSpPr>
        <p:spPr>
          <a:xfrm>
            <a:off x="8492087" y="8595967"/>
            <a:ext cx="3949338" cy="820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A</a:t>
            </a:r>
            <a:r>
              <a:rPr kumimoji="0" sz="1600" b="0" i="1" u="none" strike="noStrike" kern="0" cap="none" spc="0" normalizeH="0" baseline="-5999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N</a:t>
            </a: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 asymmetry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STAR, PHENIX, BRAHMS data</a:t>
            </a:r>
          </a:p>
        </p:txBody>
      </p:sp>
      <p:sp>
        <p:nvSpPr>
          <p:cNvPr id="384" name="To demonstrate the common origin of SSAs in various processes, we combined all available data and extracted a universal set of non perturbative functions that describes all of them"/>
          <p:cNvSpPr/>
          <p:nvPr/>
        </p:nvSpPr>
        <p:spPr>
          <a:xfrm>
            <a:off x="4839332" y="3469330"/>
            <a:ext cx="3284573" cy="3307083"/>
          </a:xfrm>
          <a:prstGeom prst="rect">
            <a:avLst/>
          </a:prstGeom>
          <a:solidFill>
            <a:srgbClr val="D9971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>
              <a:spcBef>
                <a:spcPts val="0"/>
              </a:spcBef>
              <a:defRPr sz="2400" spc="0">
                <a:solidFill>
                  <a:srgbClr val="424242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Optima"/>
                <a:sym typeface="Optima"/>
              </a:rPr>
              <a:t>To demonstrate the common origin of SSAs in various processes, we combined all available data and extracted a universal set of non perturbative functions that describes all of them </a:t>
            </a:r>
          </a:p>
        </p:txBody>
      </p:sp>
      <p:grpSp>
        <p:nvGrpSpPr>
          <p:cNvPr id="387" name="e+e–"/>
          <p:cNvGrpSpPr/>
          <p:nvPr/>
        </p:nvGrpSpPr>
        <p:grpSpPr>
          <a:xfrm>
            <a:off x="1836688" y="2174092"/>
            <a:ext cx="1212632" cy="622301"/>
            <a:chOff x="0" y="0"/>
            <a:chExt cx="1212631" cy="622300"/>
          </a:xfrm>
        </p:grpSpPr>
        <p:sp>
          <p:nvSpPr>
            <p:cNvPr id="386" name="e+e–"/>
            <p:cNvSpPr txBox="1"/>
            <p:nvPr/>
          </p:nvSpPr>
          <p:spPr>
            <a:xfrm>
              <a:off x="38100" y="38100"/>
              <a:ext cx="1136432" cy="546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spc="0">
                  <a:solidFill>
                    <a:srgbClr val="424242"/>
                  </a:solid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e</a:t>
              </a:r>
              <a:r>
                <a:rPr kumimoji="0" sz="2400" b="0" i="0" u="none" strike="noStrike" kern="0" cap="none" spc="0" normalizeH="0" baseline="29499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+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e</a:t>
              </a:r>
              <a:r>
                <a:rPr kumimoji="0" sz="2400" b="0" i="0" u="none" strike="noStrike" kern="0" cap="none" spc="0" normalizeH="0" baseline="29499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–</a:t>
              </a:r>
            </a:p>
          </p:txBody>
        </p:sp>
        <p:pic>
          <p:nvPicPr>
            <p:cNvPr id="385" name="e+e– e+e–" descr="e+e– e+e–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2632" cy="622301"/>
            </a:xfrm>
            <a:prstGeom prst="rect">
              <a:avLst/>
            </a:prstGeom>
            <a:effectLst/>
          </p:spPr>
        </p:pic>
      </p:grpSp>
      <p:grpSp>
        <p:nvGrpSpPr>
          <p:cNvPr id="390" name="SIDIS"/>
          <p:cNvGrpSpPr/>
          <p:nvPr/>
        </p:nvGrpSpPr>
        <p:grpSpPr>
          <a:xfrm>
            <a:off x="1836688" y="5569892"/>
            <a:ext cx="1212632" cy="622301"/>
            <a:chOff x="0" y="0"/>
            <a:chExt cx="1212631" cy="622300"/>
          </a:xfrm>
        </p:grpSpPr>
        <p:sp>
          <p:nvSpPr>
            <p:cNvPr id="389" name="SIDIS"/>
            <p:cNvSpPr txBox="1"/>
            <p:nvPr/>
          </p:nvSpPr>
          <p:spPr>
            <a:xfrm>
              <a:off x="38100" y="38100"/>
              <a:ext cx="1136432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SIDIS</a:t>
              </a:r>
            </a:p>
          </p:txBody>
        </p:sp>
        <p:pic>
          <p:nvPicPr>
            <p:cNvPr id="388" name="SIDIS SIDIS" descr="SIDIS SIDI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2632" cy="622300"/>
            </a:xfrm>
            <a:prstGeom prst="rect">
              <a:avLst/>
            </a:prstGeom>
            <a:effectLst/>
          </p:spPr>
        </p:pic>
      </p:grpSp>
      <p:grpSp>
        <p:nvGrpSpPr>
          <p:cNvPr id="393" name="PP"/>
          <p:cNvGrpSpPr/>
          <p:nvPr/>
        </p:nvGrpSpPr>
        <p:grpSpPr>
          <a:xfrm>
            <a:off x="9646733" y="6228836"/>
            <a:ext cx="1212633" cy="622301"/>
            <a:chOff x="0" y="0"/>
            <a:chExt cx="1212631" cy="622300"/>
          </a:xfrm>
        </p:grpSpPr>
        <p:sp>
          <p:nvSpPr>
            <p:cNvPr id="392" name="PP"/>
            <p:cNvSpPr txBox="1"/>
            <p:nvPr/>
          </p:nvSpPr>
          <p:spPr>
            <a:xfrm>
              <a:off x="38100" y="38100"/>
              <a:ext cx="1136432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PP</a:t>
              </a:r>
            </a:p>
          </p:txBody>
        </p:sp>
        <p:pic>
          <p:nvPicPr>
            <p:cNvPr id="391" name="PP PP" descr="PP PP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2632" cy="622300"/>
            </a:xfrm>
            <a:prstGeom prst="rect">
              <a:avLst/>
            </a:prstGeom>
            <a:effectLst/>
          </p:spPr>
        </p:pic>
      </p:grpSp>
      <p:grpSp>
        <p:nvGrpSpPr>
          <p:cNvPr id="396" name="Drell-Yan and W,Z"/>
          <p:cNvGrpSpPr/>
          <p:nvPr/>
        </p:nvGrpSpPr>
        <p:grpSpPr>
          <a:xfrm>
            <a:off x="9314081" y="2190497"/>
            <a:ext cx="2870109" cy="622301"/>
            <a:chOff x="0" y="0"/>
            <a:chExt cx="2870107" cy="622300"/>
          </a:xfrm>
        </p:grpSpPr>
        <p:sp>
          <p:nvSpPr>
            <p:cNvPr id="395" name="Drell-Yan and W,Z"/>
            <p:cNvSpPr txBox="1"/>
            <p:nvPr/>
          </p:nvSpPr>
          <p:spPr>
            <a:xfrm>
              <a:off x="38100" y="38100"/>
              <a:ext cx="2793908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2400" spc="0">
                  <a:solidFill>
                    <a:srgbClr val="424242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Helvetica"/>
                  <a:sym typeface="Helvetica"/>
                </a:rPr>
                <a:t>Drell-Yan and W,Z</a:t>
              </a:r>
            </a:p>
          </p:txBody>
        </p:sp>
        <p:pic>
          <p:nvPicPr>
            <p:cNvPr id="394" name="Drell-Yan and W,Z Drell-Yan and W,Z" descr="Drell-Yan and W,Z Drell-Yan and W,Z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70108" cy="622300"/>
            </a:xfrm>
            <a:prstGeom prst="rect">
              <a:avLst/>
            </a:prstGeom>
            <a:effectLst/>
          </p:spPr>
        </p:pic>
      </p:grpSp>
      <p:sp>
        <p:nvSpPr>
          <p:cNvPr id="397" name="proton"/>
          <p:cNvSpPr txBox="1"/>
          <p:nvPr/>
        </p:nvSpPr>
        <p:spPr>
          <a:xfrm>
            <a:off x="8566889" y="4779530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398" name="positron"/>
          <p:cNvSpPr txBox="1"/>
          <p:nvPr/>
        </p:nvSpPr>
        <p:spPr>
          <a:xfrm>
            <a:off x="10869293" y="4534989"/>
            <a:ext cx="1997515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positron</a:t>
            </a:r>
          </a:p>
        </p:txBody>
      </p:sp>
      <p:sp>
        <p:nvSpPr>
          <p:cNvPr id="399" name="electron"/>
          <p:cNvSpPr txBox="1"/>
          <p:nvPr/>
        </p:nvSpPr>
        <p:spPr>
          <a:xfrm>
            <a:off x="10898839" y="3148070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electron</a:t>
            </a:r>
          </a:p>
        </p:txBody>
      </p:sp>
      <p:sp>
        <p:nvSpPr>
          <p:cNvPr id="400" name="proton"/>
          <p:cNvSpPr txBox="1"/>
          <p:nvPr/>
        </p:nvSpPr>
        <p:spPr>
          <a:xfrm>
            <a:off x="8309151" y="2987132"/>
            <a:ext cx="1371601" cy="409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proton</a:t>
            </a:r>
          </a:p>
        </p:txBody>
      </p:sp>
      <p:sp>
        <p:nvSpPr>
          <p:cNvPr id="401" name="Line"/>
          <p:cNvSpPr/>
          <p:nvPr/>
        </p:nvSpPr>
        <p:spPr>
          <a:xfrm>
            <a:off x="9078436" y="3485618"/>
            <a:ext cx="469653" cy="154676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2" name="Line"/>
          <p:cNvSpPr/>
          <p:nvPr/>
        </p:nvSpPr>
        <p:spPr>
          <a:xfrm flipV="1">
            <a:off x="9676186" y="3336906"/>
            <a:ext cx="319131" cy="3191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3" name="Line"/>
          <p:cNvSpPr/>
          <p:nvPr/>
        </p:nvSpPr>
        <p:spPr>
          <a:xfrm>
            <a:off x="9676185" y="3656036"/>
            <a:ext cx="519385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4" name="Line"/>
          <p:cNvSpPr/>
          <p:nvPr/>
        </p:nvSpPr>
        <p:spPr>
          <a:xfrm flipV="1">
            <a:off x="9676551" y="3438081"/>
            <a:ext cx="439145" cy="209188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5" name="Line"/>
          <p:cNvSpPr/>
          <p:nvPr/>
        </p:nvSpPr>
        <p:spPr>
          <a:xfrm flipV="1">
            <a:off x="9676187" y="3323635"/>
            <a:ext cx="181104" cy="332403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6" name="Line"/>
          <p:cNvSpPr/>
          <p:nvPr/>
        </p:nvSpPr>
        <p:spPr>
          <a:xfrm>
            <a:off x="9657601" y="4467111"/>
            <a:ext cx="477046" cy="15901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7" name="Line"/>
          <p:cNvSpPr/>
          <p:nvPr/>
        </p:nvSpPr>
        <p:spPr>
          <a:xfrm>
            <a:off x="9657601" y="4467111"/>
            <a:ext cx="556554" cy="318031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8" name="Line"/>
          <p:cNvSpPr/>
          <p:nvPr/>
        </p:nvSpPr>
        <p:spPr>
          <a:xfrm>
            <a:off x="9657601" y="4467111"/>
            <a:ext cx="477046" cy="397539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09" name="Line"/>
          <p:cNvSpPr/>
          <p:nvPr/>
        </p:nvSpPr>
        <p:spPr>
          <a:xfrm>
            <a:off x="9657601" y="4467111"/>
            <a:ext cx="318032" cy="397539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0" name="Line"/>
          <p:cNvSpPr/>
          <p:nvPr/>
        </p:nvSpPr>
        <p:spPr>
          <a:xfrm flipH="1">
            <a:off x="9127966" y="4462142"/>
            <a:ext cx="531707" cy="134170"/>
          </a:xfrm>
          <a:prstGeom prst="line">
            <a:avLst/>
          </a:prstGeom>
          <a:ln w="381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1" name="Line"/>
          <p:cNvSpPr/>
          <p:nvPr/>
        </p:nvSpPr>
        <p:spPr>
          <a:xfrm flipV="1">
            <a:off x="9655945" y="4286323"/>
            <a:ext cx="798389" cy="185519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2" name="Line"/>
          <p:cNvSpPr/>
          <p:nvPr/>
        </p:nvSpPr>
        <p:spPr>
          <a:xfrm flipH="1" flipV="1">
            <a:off x="9656773" y="3720762"/>
            <a:ext cx="796732" cy="185518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13" name="Oval"/>
          <p:cNvSpPr/>
          <p:nvPr/>
        </p:nvSpPr>
        <p:spPr>
          <a:xfrm>
            <a:off x="9472084" y="4266686"/>
            <a:ext cx="374349" cy="377662"/>
          </a:xfrm>
          <a:prstGeom prst="ellipse">
            <a:avLst/>
          </a:prstGeom>
          <a:solidFill>
            <a:srgbClr val="FF2600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4" name="Circle"/>
          <p:cNvSpPr/>
          <p:nvPr/>
        </p:nvSpPr>
        <p:spPr>
          <a:xfrm>
            <a:off x="9478461" y="3541631"/>
            <a:ext cx="376005" cy="377662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5" name="Square"/>
          <p:cNvSpPr/>
          <p:nvPr/>
        </p:nvSpPr>
        <p:spPr>
          <a:xfrm>
            <a:off x="10200902" y="3839334"/>
            <a:ext cx="531708" cy="533363"/>
          </a:xfrm>
          <a:prstGeom prst="rect">
            <a:avLst/>
          </a:prstGeom>
          <a:solidFill>
            <a:srgbClr val="FFDB00"/>
          </a:solidFill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6" name="Circle"/>
          <p:cNvSpPr/>
          <p:nvPr/>
        </p:nvSpPr>
        <p:spPr>
          <a:xfrm>
            <a:off x="3044816" y="3079575"/>
            <a:ext cx="363747" cy="365356"/>
          </a:xfrm>
          <a:prstGeom prst="ellipse">
            <a:avLst/>
          </a:prstGeom>
          <a:solidFill>
            <a:srgbClr val="97D8FF"/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52019" marR="52019" lvl="0" indent="0" algn="l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 spc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1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17" name="pion"/>
          <p:cNvSpPr txBox="1"/>
          <p:nvPr/>
        </p:nvSpPr>
        <p:spPr>
          <a:xfrm>
            <a:off x="3516669" y="2864059"/>
            <a:ext cx="1371601" cy="40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 algn="ctr" defTabSz="1168400">
              <a:spcBef>
                <a:spcPts val="0"/>
              </a:spcBef>
              <a:buFont typeface="Arial"/>
              <a:defRPr sz="2700" spc="0">
                <a:solidFill>
                  <a:srgbClr val="000000"/>
                </a:solidFill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marL="0" marR="0" lvl="0" indent="0" algn="ctr" defTabSz="1168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B00"/>
                  </a:solidFill>
                </a:uFill>
                <a:latin typeface="Helvetica Neue Light"/>
                <a:ea typeface="Helvetica Neue Light"/>
                <a:sym typeface="Helvetica Neue Light"/>
              </a:rPr>
              <a:t>pion</a:t>
            </a:r>
          </a:p>
        </p:txBody>
      </p:sp>
      <p:sp>
        <p:nvSpPr>
          <p:cNvPr id="418" name="Sivers asymmetries…"/>
          <p:cNvSpPr txBox="1"/>
          <p:nvPr/>
        </p:nvSpPr>
        <p:spPr>
          <a:xfrm>
            <a:off x="8385035" y="5360136"/>
            <a:ext cx="4359827" cy="579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Sivers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COMPASS, STAR data</a:t>
            </a:r>
          </a:p>
        </p:txBody>
      </p:sp>
      <p:sp>
        <p:nvSpPr>
          <p:cNvPr id="419" name="Sivers, Collins asymmetries…"/>
          <p:cNvSpPr txBox="1"/>
          <p:nvPr/>
        </p:nvSpPr>
        <p:spPr>
          <a:xfrm>
            <a:off x="581176" y="8447823"/>
            <a:ext cx="4359827" cy="579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Sivers, Collins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spc="0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COMPASS, HERMES, JLab data</a:t>
            </a:r>
          </a:p>
        </p:txBody>
      </p:sp>
      <p:sp>
        <p:nvSpPr>
          <p:cNvPr id="420" name="Collins asymmetries…"/>
          <p:cNvSpPr txBox="1"/>
          <p:nvPr/>
        </p:nvSpPr>
        <p:spPr>
          <a:xfrm>
            <a:off x="298408" y="4689472"/>
            <a:ext cx="4359827" cy="57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Collins asymmetries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1" spc="0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41100"/>
                </a:solidFill>
                <a:effectLst/>
                <a:uLnTx/>
                <a:uFillTx/>
                <a:latin typeface="Optima"/>
                <a:sym typeface="Optima"/>
              </a:rPr>
              <a:t>BELLE, BaBar, BESIII data</a:t>
            </a:r>
          </a:p>
        </p:txBody>
      </p:sp>
      <p:sp>
        <p:nvSpPr>
          <p:cNvPr id="421" name="Cammarota, Gamberg, Kang, Miller, Pitonyak, Prokudin, Rogers, Sato (2020)"/>
          <p:cNvSpPr txBox="1"/>
          <p:nvPr/>
        </p:nvSpPr>
        <p:spPr>
          <a:xfrm>
            <a:off x="5788272" y="1756488"/>
            <a:ext cx="692883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24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76" y="2246328"/>
            <a:ext cx="13082158" cy="2956669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18 observables and 6 non-perturbative functions (Sivers up/down; transversity up/down; Collins favored/unfavored)…"/>
          <p:cNvSpPr txBox="1"/>
          <p:nvPr/>
        </p:nvSpPr>
        <p:spPr>
          <a:xfrm>
            <a:off x="65855" y="5619750"/>
            <a:ext cx="12134826" cy="323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marR="0" lvl="0" indent="-2286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18 observables and 6 non-perturbative functions (Sivers up/down; transversity up/down; Collins favored/unfavored)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8C869B">
                  <a:hueOff val="268956"/>
                  <a:satOff val="-2801"/>
                  <a:lumOff val="-18156"/>
                </a:srgbClr>
              </a:solidFill>
              <a:effectLst/>
              <a:uLnTx/>
              <a:uFillTx/>
              <a:latin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8C869B">
                  <a:hueOff val="268956"/>
                  <a:satOff val="-2801"/>
                  <a:lumOff val="-18156"/>
                </a:srgbClr>
              </a:solidFill>
              <a:effectLst/>
              <a:uLnTx/>
              <a:uFillTx/>
              <a:latin typeface="Helvetica"/>
              <a:sym typeface="Helvetica"/>
            </a:endParaRPr>
          </a:p>
          <a:p>
            <a:pPr marL="177800" marR="0" lvl="0" indent="-1778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36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Broad kinematical coverage to test universality</a:t>
            </a:r>
          </a:p>
          <a:p>
            <a:pPr marL="177800" marR="0" lvl="0" indent="-1778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Blip>
                <a:blip r:embed="rId3"/>
              </a:buBlip>
              <a:tabLst/>
              <a:defRPr sz="3600" spc="0"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The analysis is performed at parton level leading order, gaussian model is used for TMDs, and DGLAP-type evolution is implemented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56"/>
                    <a:satOff val="-2801"/>
                    <a:lumOff val="-18156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 </a:t>
            </a:r>
          </a:p>
        </p:txBody>
      </p:sp>
      <p:sp>
        <p:nvSpPr>
          <p:cNvPr id="428" name="Jefferson Lab Angular Momentum Collaboration"/>
          <p:cNvSpPr txBox="1"/>
          <p:nvPr/>
        </p:nvSpPr>
        <p:spPr>
          <a:xfrm>
            <a:off x="5277711" y="1605764"/>
            <a:ext cx="71555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spc="25"/>
            </a:pP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J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efferson Lab 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A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ngular 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B44C34"/>
                </a:solidFill>
                <a:effectLst/>
                <a:uLnTx/>
                <a:uFillTx/>
                <a:latin typeface="Helvetica"/>
                <a:sym typeface="Helvetica"/>
              </a:rPr>
              <a:t>M</a:t>
            </a:r>
            <a:r>
              <a:rPr kumimoji="0" sz="2500" b="0" i="0" u="none" strike="noStrike" kern="0" cap="none" spc="25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omentum Collaboration  </a:t>
            </a:r>
          </a:p>
        </p:txBody>
      </p:sp>
      <p:sp>
        <p:nvSpPr>
          <p:cNvPr id="429" name="https://www.jlab.org/theory/jam"/>
          <p:cNvSpPr txBox="1"/>
          <p:nvPr/>
        </p:nvSpPr>
        <p:spPr>
          <a:xfrm>
            <a:off x="6708546" y="2036777"/>
            <a:ext cx="3828682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spc="21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21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https://www.jlab.org/theory/jam</a:t>
            </a:r>
          </a:p>
        </p:txBody>
      </p:sp>
      <p:sp>
        <p:nvSpPr>
          <p:cNvPr id="430" name="Cammarota, Gamberg, Kang, Miller, Pitonyak, Prokudin, Rogers, Sato (2020)"/>
          <p:cNvSpPr txBox="1"/>
          <p:nvPr/>
        </p:nvSpPr>
        <p:spPr>
          <a:xfrm>
            <a:off x="5978647" y="5095239"/>
            <a:ext cx="692883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9" y="6629400"/>
            <a:ext cx="7251701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Multiplication Sign"/>
          <p:cNvSpPr/>
          <p:nvPr/>
        </p:nvSpPr>
        <p:spPr>
          <a:xfrm>
            <a:off x="6899046" y="6629400"/>
            <a:ext cx="609601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  <a:alpha val="8502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spc="0">
                <a:solidFill>
                  <a:srgbClr val="FFFFFF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35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37" name="Transversity"/>
          <p:cNvSpPr txBox="1"/>
          <p:nvPr/>
        </p:nvSpPr>
        <p:spPr>
          <a:xfrm>
            <a:off x="9736663" y="2661517"/>
            <a:ext cx="236116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Transversity</a:t>
            </a:r>
          </a:p>
        </p:txBody>
      </p:sp>
      <p:sp>
        <p:nvSpPr>
          <p:cNvPr id="438" name="Collins FF"/>
          <p:cNvSpPr txBox="1"/>
          <p:nvPr/>
        </p:nvSpPr>
        <p:spPr>
          <a:xfrm>
            <a:off x="9909707" y="6133799"/>
            <a:ext cx="210091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Collins FF </a:t>
            </a:r>
          </a:p>
        </p:txBody>
      </p:sp>
      <p:sp>
        <p:nvSpPr>
          <p:cNvPr id="439" name="Sivers"/>
          <p:cNvSpPr txBox="1"/>
          <p:nvPr/>
        </p:nvSpPr>
        <p:spPr>
          <a:xfrm>
            <a:off x="10224858" y="4245676"/>
            <a:ext cx="138477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Sivers </a:t>
            </a:r>
          </a:p>
        </p:txBody>
      </p:sp>
      <p:pic>
        <p:nvPicPr>
          <p:cNvPr id="4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242" y="3301399"/>
            <a:ext cx="10160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007" y="7130798"/>
            <a:ext cx="17145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737" y="5098701"/>
            <a:ext cx="1600201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199" y="2567113"/>
            <a:ext cx="8780769" cy="560247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Cammarota, Gamberg, Kang, Miller, Pitonyak, Prokudin, Rogers, Sato (2020)"/>
          <p:cNvSpPr txBox="1"/>
          <p:nvPr/>
        </p:nvSpPr>
        <p:spPr>
          <a:xfrm>
            <a:off x="3995605" y="1636176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47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49" name="SIDIS"/>
          <p:cNvSpPr txBox="1"/>
          <p:nvPr/>
        </p:nvSpPr>
        <p:spPr>
          <a:xfrm>
            <a:off x="3386392" y="1860509"/>
            <a:ext cx="119606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SIDIS</a:t>
            </a:r>
          </a:p>
        </p:txBody>
      </p:sp>
      <p:sp>
        <p:nvSpPr>
          <p:cNvPr id="450" name="Collins asymmetry"/>
          <p:cNvSpPr txBox="1"/>
          <p:nvPr/>
        </p:nvSpPr>
        <p:spPr>
          <a:xfrm>
            <a:off x="7635616" y="2434927"/>
            <a:ext cx="36198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Collins asymmetry </a:t>
            </a:r>
          </a:p>
        </p:txBody>
      </p:sp>
      <p:sp>
        <p:nvSpPr>
          <p:cNvPr id="451" name="Sivers asymmetry"/>
          <p:cNvSpPr txBox="1"/>
          <p:nvPr/>
        </p:nvSpPr>
        <p:spPr>
          <a:xfrm>
            <a:off x="7682891" y="6107854"/>
            <a:ext cx="352527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Sivers asymmetry 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811" y="3509301"/>
            <a:ext cx="3148124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767" y="7496203"/>
            <a:ext cx="3148124" cy="75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6" y="2434927"/>
            <a:ext cx="5323744" cy="7148074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ammarota, Gamberg, Kang, Miller, Pitonyak, Prokudin, Rogers, Sato (2020)"/>
          <p:cNvSpPr txBox="1"/>
          <p:nvPr/>
        </p:nvSpPr>
        <p:spPr>
          <a:xfrm>
            <a:off x="4125335" y="1603542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58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60" name="e+e-"/>
          <p:cNvSpPr txBox="1"/>
          <p:nvPr/>
        </p:nvSpPr>
        <p:spPr>
          <a:xfrm>
            <a:off x="5043179" y="1867675"/>
            <a:ext cx="82833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3200" b="0" i="0" u="none" strike="noStrike" kern="0" cap="none" spc="32" normalizeH="0" baseline="31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+</a:t>
            </a: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e</a:t>
            </a:r>
            <a:r>
              <a:rPr kumimoji="0" sz="3200" b="0" i="0" u="none" strike="noStrike" kern="0" cap="none" spc="32" normalizeH="0" baseline="31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-</a:t>
            </a:r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422" y="8004741"/>
            <a:ext cx="2099226" cy="482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425" y="2362209"/>
            <a:ext cx="10403940" cy="710715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Cammarota, Gamberg, Kang, Miller, Pitonyak, Prokudin, Rogers, Sato (2020)"/>
          <p:cNvSpPr txBox="1"/>
          <p:nvPr/>
        </p:nvSpPr>
        <p:spPr>
          <a:xfrm>
            <a:off x="4226935" y="1698764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66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68" name="Drell-Yan"/>
          <p:cNvSpPr txBox="1"/>
          <p:nvPr/>
        </p:nvSpPr>
        <p:spPr>
          <a:xfrm>
            <a:off x="5421719" y="2060707"/>
            <a:ext cx="181477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Drell-Yan</a:t>
            </a:r>
          </a:p>
        </p:txBody>
      </p:sp>
      <p:sp>
        <p:nvSpPr>
          <p:cNvPr id="469" name="STAR"/>
          <p:cNvSpPr txBox="1"/>
          <p:nvPr/>
        </p:nvSpPr>
        <p:spPr>
          <a:xfrm>
            <a:off x="2654042" y="8426322"/>
            <a:ext cx="2471577" cy="611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STAR </a:t>
            </a:r>
          </a:p>
        </p:txBody>
      </p:sp>
      <p:sp>
        <p:nvSpPr>
          <p:cNvPr id="470" name="COMPASS DY"/>
          <p:cNvSpPr txBox="1"/>
          <p:nvPr/>
        </p:nvSpPr>
        <p:spPr>
          <a:xfrm>
            <a:off x="8462591" y="8440104"/>
            <a:ext cx="28348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COMPASS DY</a:t>
            </a:r>
          </a:p>
        </p:txBody>
      </p:sp>
      <p:pic>
        <p:nvPicPr>
          <p:cNvPr id="4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796" y="7895082"/>
            <a:ext cx="1836050" cy="467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59" y="7900062"/>
            <a:ext cx="1892596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02" y="2695029"/>
            <a:ext cx="12054810" cy="499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Cammarota, Gamberg, Kang, Miller, Pitonyak, Prokudin, Rogers, Sato (2020)"/>
          <p:cNvSpPr txBox="1"/>
          <p:nvPr/>
        </p:nvSpPr>
        <p:spPr>
          <a:xfrm>
            <a:off x="4125335" y="1722885"/>
            <a:ext cx="8879465" cy="337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1DBBA067-5545-5142-AA3E-C1D3A525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130" y="205459"/>
            <a:ext cx="12747413" cy="128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3982" dirty="0"/>
              <a:t> </a:t>
            </a:r>
            <a:r>
              <a:rPr lang="en-US" altLang="en-US" sz="3982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Factorization</a:t>
            </a:r>
            <a:r>
              <a:rPr lang="en-US" altLang="en-US" sz="3982" dirty="0"/>
              <a:t>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F61031CC-214B-9D4C-8B65-EE7EA96E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7" y="2149405"/>
            <a:ext cx="7705796" cy="600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5" name="Freeform 3">
            <a:extLst>
              <a:ext uri="{FF2B5EF4-FFF2-40B4-BE49-F238E27FC236}">
                <a16:creationId xmlns:a16="http://schemas.microsoft.com/office/drawing/2014/main" id="{CB7C9C19-E18A-334F-94D1-F097C8B881B1}"/>
              </a:ext>
            </a:extLst>
          </p:cNvPr>
          <p:cNvSpPr>
            <a:spLocks/>
          </p:cNvSpPr>
          <p:nvPr/>
        </p:nvSpPr>
        <p:spPr bwMode="auto">
          <a:xfrm>
            <a:off x="2815450" y="7680960"/>
            <a:ext cx="1792676" cy="767644"/>
          </a:xfrm>
          <a:custGeom>
            <a:avLst/>
            <a:gdLst>
              <a:gd name="T0" fmla="*/ 0 w 3501"/>
              <a:gd name="T1" fmla="*/ 1500 h 1501"/>
              <a:gd name="T2" fmla="*/ 3500 w 3501"/>
              <a:gd name="T3" fmla="*/ 0 h 1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01" h="1501">
                <a:moveTo>
                  <a:pt x="0" y="1500"/>
                </a:moveTo>
                <a:cubicBezTo>
                  <a:pt x="1500" y="500"/>
                  <a:pt x="1500" y="999"/>
                  <a:pt x="3500" y="0"/>
                </a:cubicBezTo>
              </a:path>
            </a:pathLst>
          </a:custGeom>
          <a:noFill/>
          <a:ln w="360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413"/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C6EC88EB-4CD9-C541-BCC5-622F82D58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326" y="8703735"/>
            <a:ext cx="2442916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b="1"/>
              <a:t>Distribution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E1933611-6BEF-D243-8CDE-E6B178B1A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112" y="1384019"/>
            <a:ext cx="2978010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b="1"/>
              <a:t>Fragmentation</a:t>
            </a:r>
          </a:p>
        </p:txBody>
      </p:sp>
      <p:sp>
        <p:nvSpPr>
          <p:cNvPr id="33798" name="Freeform 6">
            <a:extLst>
              <a:ext uri="{FF2B5EF4-FFF2-40B4-BE49-F238E27FC236}">
                <a16:creationId xmlns:a16="http://schemas.microsoft.com/office/drawing/2014/main" id="{18D20015-0120-614C-9DE4-98E54787F18E}"/>
              </a:ext>
            </a:extLst>
          </p:cNvPr>
          <p:cNvSpPr>
            <a:spLocks/>
          </p:cNvSpPr>
          <p:nvPr/>
        </p:nvSpPr>
        <p:spPr bwMode="auto">
          <a:xfrm>
            <a:off x="3072837" y="1842347"/>
            <a:ext cx="1792676" cy="1280161"/>
          </a:xfrm>
          <a:custGeom>
            <a:avLst/>
            <a:gdLst>
              <a:gd name="T0" fmla="*/ 0 w 3501"/>
              <a:gd name="T1" fmla="*/ 0 h 2501"/>
              <a:gd name="T2" fmla="*/ 3500 w 3501"/>
              <a:gd name="T3" fmla="*/ 2500 h 250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501" h="2501">
                <a:moveTo>
                  <a:pt x="0" y="0"/>
                </a:moveTo>
                <a:cubicBezTo>
                  <a:pt x="1000" y="1000"/>
                  <a:pt x="3500" y="1501"/>
                  <a:pt x="3500" y="2500"/>
                </a:cubicBezTo>
              </a:path>
            </a:pathLst>
          </a:custGeom>
          <a:noFill/>
          <a:ln w="360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413"/>
          </a:p>
        </p:txBody>
      </p:sp>
      <p:pic>
        <p:nvPicPr>
          <p:cNvPr id="33799" name="Picture 7">
            <a:extLst>
              <a:ext uri="{FF2B5EF4-FFF2-40B4-BE49-F238E27FC236}">
                <a16:creationId xmlns:a16="http://schemas.microsoft.com/office/drawing/2014/main" id="{0F8E617C-9E8A-A746-8637-BB3CBBB6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453" y="2088445"/>
            <a:ext cx="776676" cy="7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0" name="Picture 8">
            <a:extLst>
              <a:ext uri="{FF2B5EF4-FFF2-40B4-BE49-F238E27FC236}">
                <a16:creationId xmlns:a16="http://schemas.microsoft.com/office/drawing/2014/main" id="{D3ED8D0D-93C3-D244-B056-A127FB41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712" y="4506525"/>
            <a:ext cx="715715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1" name="Picture 9">
            <a:extLst>
              <a:ext uri="{FF2B5EF4-FFF2-40B4-BE49-F238E27FC236}">
                <a16:creationId xmlns:a16="http://schemas.microsoft.com/office/drawing/2014/main" id="{A4413D77-8E30-7B44-B662-B0AC60A91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384" y="6502401"/>
            <a:ext cx="715715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2" name="Picture 10">
            <a:extLst>
              <a:ext uri="{FF2B5EF4-FFF2-40B4-BE49-F238E27FC236}">
                <a16:creationId xmlns:a16="http://schemas.microsoft.com/office/drawing/2014/main" id="{A3D9947F-C147-5241-9998-9AA7F570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009" y="1323058"/>
            <a:ext cx="2011681" cy="519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3" name="Picture 11">
            <a:extLst>
              <a:ext uri="{FF2B5EF4-FFF2-40B4-BE49-F238E27FC236}">
                <a16:creationId xmlns:a16="http://schemas.microsoft.com/office/drawing/2014/main" id="{EB211289-6585-9648-9A0E-29A33A39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67" y="3379894"/>
            <a:ext cx="1212427" cy="60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4" name="Picture 12">
            <a:extLst>
              <a:ext uri="{FF2B5EF4-FFF2-40B4-BE49-F238E27FC236}">
                <a16:creationId xmlns:a16="http://schemas.microsoft.com/office/drawing/2014/main" id="{AD971FE9-263C-AC49-AFF7-57379D9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476" y="7443894"/>
            <a:ext cx="1300480" cy="776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5" name="Picture 13">
            <a:extLst>
              <a:ext uri="{FF2B5EF4-FFF2-40B4-BE49-F238E27FC236}">
                <a16:creationId xmlns:a16="http://schemas.microsoft.com/office/drawing/2014/main" id="{1CA549B4-3FDF-5349-BD7B-9AB8524B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254" y="5375770"/>
            <a:ext cx="2339058" cy="71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5" name="Group 5">
            <a:extLst>
              <a:ext uri="{FF2B5EF4-FFF2-40B4-BE49-F238E27FC236}">
                <a16:creationId xmlns:a16="http://schemas.microsoft.com/office/drawing/2014/main" id="{2EBD2C5F-50C5-6349-903E-9B2AA5C45823}"/>
              </a:ext>
            </a:extLst>
          </p:cNvPr>
          <p:cNvGrpSpPr>
            <a:grpSpLocks/>
          </p:cNvGrpSpPr>
          <p:nvPr/>
        </p:nvGrpSpPr>
        <p:grpSpPr bwMode="auto">
          <a:xfrm>
            <a:off x="1092888" y="205459"/>
            <a:ext cx="2636837" cy="433387"/>
            <a:chOff x="931" y="823"/>
            <a:chExt cx="1661" cy="27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5DBEBA-FD53-294C-A522-3D502D09E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6A4B5CA-5BC8-6440-9463-4F6157CFC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04DA1704-217D-1A43-A953-C91A1CE37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AA9A252-1EB7-9D4A-9A98-CB275C6F7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80CF3E15-BE45-7649-A2B2-EB0CFF6B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66BD2DC-CE4D-904F-8A26-5ABB2C453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33A587A-245D-0349-A544-313A97BC9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2512EEE-A969-B743-B834-8B67DE4CE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01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77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79" name="proton-proton AN"/>
          <p:cNvSpPr txBox="1"/>
          <p:nvPr/>
        </p:nvSpPr>
        <p:spPr>
          <a:xfrm>
            <a:off x="4914715" y="2312684"/>
            <a:ext cx="317536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32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proton-proton A</a:t>
            </a:r>
            <a:r>
              <a:rPr kumimoji="0" sz="3200" b="0" i="0" u="none" strike="noStrike" kern="0" cap="none" spc="32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N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420" y="8593253"/>
            <a:ext cx="2566842" cy="653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7" y="3436134"/>
            <a:ext cx="12548128" cy="4152986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Cammarota, Gamberg, Kang, Miller, Pitonyak, Prokudin, Rogers, Sato (2020)"/>
          <p:cNvSpPr txBox="1"/>
          <p:nvPr/>
        </p:nvSpPr>
        <p:spPr>
          <a:xfrm>
            <a:off x="4226935" y="1698764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Line"/>
          <p:cNvSpPr/>
          <p:nvPr/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spc="0">
                <a:solidFill>
                  <a:srgbClr val="000000"/>
                </a:solidFill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sp>
        <p:nvSpPr>
          <p:cNvPr id="485" name="UNIVERSAL GLOBAL FIT 20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UNIVERSAL GLOBAL FIT 2020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2849" y="9080500"/>
            <a:ext cx="455663" cy="508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747676"/>
                </a:solidFill>
                <a:effectLst/>
                <a:uLnTx/>
                <a:uFillTx/>
                <a:latin typeface="DIN Alternate Bold"/>
                <a:sym typeface="DIN Alternate Bold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747676"/>
              </a:solidFill>
              <a:effectLst/>
              <a:uLnTx/>
              <a:uFillTx/>
              <a:latin typeface="DIN Alternate Bold"/>
              <a:sym typeface="DIN Alternate Bold"/>
            </a:endParaRPr>
          </a:p>
        </p:txBody>
      </p:sp>
      <p:sp>
        <p:nvSpPr>
          <p:cNvPr id="487" name="Isovector tensor charge gT = 𝜹u-𝜹d…"/>
          <p:cNvSpPr txBox="1"/>
          <p:nvPr/>
        </p:nvSpPr>
        <p:spPr>
          <a:xfrm>
            <a:off x="418775" y="8007985"/>
            <a:ext cx="10476678" cy="1637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marR="0" lvl="0" indent="-57150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Pct val="50000"/>
              <a:buFontTx/>
              <a:buBlip>
                <a:blip r:embed="rId2"/>
              </a:buBlip>
              <a:tabLst/>
              <a:defRPr spc="0"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Isovector tensor charge g</a:t>
            </a:r>
            <a:r>
              <a:rPr kumimoji="0" sz="3200" b="0" i="0" u="none" strike="noStrike" kern="0" cap="none" spc="0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= 𝜹u-𝜹d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g</a:t>
            </a:r>
            <a:r>
              <a:rPr kumimoji="0" sz="3200" b="0" i="0" u="none" strike="noStrike" kern="0" cap="none" spc="0" normalizeH="0" baseline="-5999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T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= 0.89   0.12 compatible with lattice results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  <a:effectLst/>
                <a:uLnTx/>
                <a:uFillTx/>
                <a:latin typeface="Helvetica"/>
                <a:sym typeface="Helvetica"/>
              </a:rPr>
              <a:t> </a:t>
            </a:r>
          </a:p>
        </p:txBody>
      </p:sp>
      <p:grpSp>
        <p:nvGrpSpPr>
          <p:cNvPr id="490" name="𝜹u and 𝜹d Q2=4 GeV2…"/>
          <p:cNvGrpSpPr/>
          <p:nvPr/>
        </p:nvGrpSpPr>
        <p:grpSpPr>
          <a:xfrm>
            <a:off x="8903840" y="6588389"/>
            <a:ext cx="3916541" cy="2003480"/>
            <a:chOff x="0" y="0"/>
            <a:chExt cx="3916540" cy="2003478"/>
          </a:xfrm>
        </p:grpSpPr>
        <p:sp>
          <p:nvSpPr>
            <p:cNvPr id="489" name="𝜹u and 𝜹d Q2=4 GeV2…"/>
            <p:cNvSpPr txBox="1"/>
            <p:nvPr/>
          </p:nvSpPr>
          <p:spPr>
            <a:xfrm>
              <a:off x="31750" y="31750"/>
              <a:ext cx="3853041" cy="1939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2F4E8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2F4E80"/>
                  </a:solidFill>
                  <a:effectLst/>
                  <a:uLnTx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  </a:t>
              </a:r>
              <a:r>
                <a:rPr kumimoji="0" sz="2600" b="1" i="0" u="sng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𝜹u and 𝜹d Q</a:t>
              </a:r>
              <a:r>
                <a:rPr kumimoji="0" sz="2600" b="1" i="0" u="sng" strike="noStrike" kern="0" cap="none" spc="0" normalizeH="0" baseline="31999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2</a:t>
              </a:r>
              <a:r>
                <a:rPr kumimoji="0" sz="2600" b="1" i="0" u="sng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=4 GeV</a:t>
              </a:r>
              <a:r>
                <a:rPr kumimoji="0" sz="2600" b="1" i="0" u="sng" strike="noStrike" kern="0" cap="none" spc="0" normalizeH="0" baseline="31999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ea typeface="Helvetica"/>
                  <a:cs typeface="Helvetica"/>
                  <a:sym typeface="Helvetica"/>
                </a:rPr>
                <a:t>2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8C869B">
                    <a:hueOff val="268947"/>
                    <a:satOff val="-2541"/>
                    <a:lumOff val="-27730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endParaRPr>
            </a:p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   </a:t>
              </a:r>
              <a:r>
                <a:rPr kumimoji="0" sz="2600" b="0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𝜹</a:t>
              </a: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u= 0.65     0.22</a:t>
              </a:r>
            </a:p>
            <a:p>
              <a:pPr marL="0" marR="0" lvl="0" indent="0" algn="just" defTabSz="584200" rtl="0" eaLnBrk="1" fontAlgn="auto" latinLnBrk="0" hangingPunct="0">
                <a:lnSpc>
                  <a:spcPct val="100000"/>
                </a:lnSpc>
                <a:spcBef>
                  <a:spcPts val="11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600" b="1" spc="0"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</a:defRPr>
              </a:pP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   </a:t>
              </a:r>
              <a:r>
                <a:rPr kumimoji="0" sz="2600" b="0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𝜹</a:t>
              </a:r>
              <a:r>
                <a:rPr kumimoji="0" sz="2600" b="1" i="0" u="none" strike="noStrike" kern="0" cap="none" spc="0" normalizeH="0" baseline="0" noProof="0">
                  <a:ln>
                    <a:noFill/>
                  </a:ln>
                  <a:solidFill>
                    <a:srgbClr val="8C869B">
                      <a:hueOff val="268947"/>
                      <a:satOff val="-2541"/>
                      <a:lumOff val="-27730"/>
                    </a:srgbClr>
                  </a:solidFill>
                  <a:effectLst/>
                  <a:uLnTx/>
                  <a:uFillTx/>
                  <a:latin typeface="Helvetica"/>
                  <a:sym typeface="Helvetica"/>
                </a:rPr>
                <a:t>d= -0.24    0.2</a:t>
              </a:r>
            </a:p>
          </p:txBody>
        </p:sp>
        <p:pic>
          <p:nvPicPr>
            <p:cNvPr id="488" name="𝜹u and 𝜹d Q2=4 GeV2…     𝜹u and 𝜹d Q2=4 GeV2   𝜹u= 0.65     0.22   𝜹d= -0.24    0.2" descr="𝜹u and 𝜹d Q2=4 GeV2…     𝜹u and 𝜹d Q2=4 GeV2   𝜹u= 0.65     0.22   𝜹d= -0.24    0.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916541" cy="2003479"/>
            </a:xfrm>
            <a:prstGeom prst="rect">
              <a:avLst/>
            </a:prstGeom>
            <a:effectLst/>
          </p:spPr>
        </p:pic>
      </p:grpSp>
      <p:sp>
        <p:nvSpPr>
          <p:cNvPr id="491" name="Tensor charge  from up and down quarks…"/>
          <p:cNvSpPr txBox="1"/>
          <p:nvPr/>
        </p:nvSpPr>
        <p:spPr>
          <a:xfrm>
            <a:off x="325881" y="6435990"/>
            <a:ext cx="8298459" cy="201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marR="0" lvl="0" indent="-57150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Pct val="50000"/>
              <a:buFontTx/>
              <a:buBlip>
                <a:blip r:embed="rId2"/>
              </a:buBlip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929000"/>
                </a:solidFill>
                <a:effectLst/>
                <a:uLnTx/>
                <a:uFillTx/>
                <a:latin typeface="Helvetica"/>
                <a:sym typeface="Helvetica"/>
              </a:rPr>
              <a:t>Tensor charge 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from up and down quarks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is constrained and compatible with lattice </a:t>
            </a:r>
          </a:p>
          <a:p>
            <a:pPr marL="0" marR="0" lvl="0" indent="0" algn="just" defTabSz="584200" rtl="0" eaLnBrk="1" fontAlgn="auto" latinLnBrk="0" hangingPunct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/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Helvetica"/>
                <a:sym typeface="Helvetica"/>
              </a:rPr>
              <a:t> results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2" name="Equation"/>
              <p:cNvSpPr txBox="1"/>
              <p:nvPr/>
            </p:nvSpPr>
            <p:spPr>
              <a:xfrm>
                <a:off x="2108025" y="8729721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025" y="8729721"/>
                <a:ext cx="239777" cy="239777"/>
              </a:xfrm>
              <a:prstGeom prst="rect">
                <a:avLst/>
              </a:prstGeom>
              <a:blipFill>
                <a:blip r:embed="rId4"/>
                <a:stretch>
                  <a:fillRect l="-68421" r="-94737" b="-1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Equation"/>
              <p:cNvSpPr txBox="1"/>
              <p:nvPr/>
            </p:nvSpPr>
            <p:spPr>
              <a:xfrm>
                <a:off x="10704122" y="7290152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122" y="7290152"/>
                <a:ext cx="239777" cy="239777"/>
              </a:xfrm>
              <a:prstGeom prst="rect">
                <a:avLst/>
              </a:prstGeom>
              <a:blipFill>
                <a:blip r:embed="rId5"/>
                <a:stretch>
                  <a:fillRect l="-60000" r="-85000" b="-14210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Equation"/>
              <p:cNvSpPr txBox="1"/>
              <p:nvPr/>
            </p:nvSpPr>
            <p:spPr>
              <a:xfrm>
                <a:off x="10767622" y="7869611"/>
                <a:ext cx="239777" cy="23977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spc="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3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C5C5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±</m:t>
                      </m:r>
                    </m:oMath>
                  </m:oMathPara>
                </a14:m>
                <a:endParaRPr kumimoji="0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C5C5C"/>
                  </a:solidFill>
                  <a:effectLst/>
                  <a:uLnTx/>
                  <a:uFillTx/>
                  <a:latin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4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622" y="7869611"/>
                <a:ext cx="239777" cy="239777"/>
              </a:xfrm>
              <a:prstGeom prst="rect">
                <a:avLst/>
              </a:prstGeom>
              <a:blipFill>
                <a:blip r:embed="rId6"/>
                <a:stretch>
                  <a:fillRect l="-60000" r="-90000" b="-1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6" y="1958633"/>
            <a:ext cx="11162988" cy="4615877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Cammarota, Gamberg, Kang, Miller, Pitonyak, Prokudin, Rogers, Sato (2020)"/>
          <p:cNvSpPr txBox="1"/>
          <p:nvPr/>
        </p:nvSpPr>
        <p:spPr>
          <a:xfrm>
            <a:off x="4315835" y="1620812"/>
            <a:ext cx="8879465" cy="337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1600" i="1" spc="0">
                <a:solidFill>
                  <a:srgbClr val="913917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0">
                <a:solidFill>
                  <a:srgbClr val="000000"/>
                </a:solidFill>
              </a:defRPr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913917"/>
                </a:solidFill>
                <a:effectLst/>
                <a:uLnTx/>
                <a:uFillTx/>
                <a:latin typeface="Optima"/>
                <a:sym typeface="Optima"/>
              </a:rPr>
              <a:t>Cammarota, Gamberg, Kang, Miller, Pitonyak, Prokudin, Rogers, Sato (2020)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Alexei Prokudin"/>
          <p:cNvSpPr txBox="1"/>
          <p:nvPr/>
        </p:nvSpPr>
        <p:spPr>
          <a:xfrm>
            <a:off x="8875712" y="9407525"/>
            <a:ext cx="412115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Alexei Prokudin</a:t>
            </a:r>
          </a:p>
        </p:txBody>
      </p:sp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01444" y="9390062"/>
            <a:ext cx="210469" cy="19738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1401" name="Complementarity of SIDIS, e+e- and Drell-Yan, and hadron-hadron"/>
          <p:cNvSpPr txBox="1"/>
          <p:nvPr/>
        </p:nvSpPr>
        <p:spPr>
          <a:xfrm>
            <a:off x="-153988" y="101599"/>
            <a:ext cx="12921333" cy="92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</a:tabLst>
              <a:defRPr sz="3600"/>
            </a:pPr>
            <a:r>
              <a:t>Complementarity of SIDIS, e+e- and Drell-Yan, and hadron-hadron  </a:t>
            </a:r>
          </a:p>
          <a:p>
            <a: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</a:tabLst>
              <a:defRPr sz="2800">
                <a:latin typeface="Calibri"/>
                <a:ea typeface="Calibri"/>
                <a:cs typeface="Calibri"/>
                <a:sym typeface="Calibri"/>
              </a:defRPr>
            </a:pPr>
            <a:r>
              <a:t> </a:t>
            </a:r>
          </a:p>
        </p:txBody>
      </p:sp>
      <p:sp>
        <p:nvSpPr>
          <p:cNvPr id="1402" name="Various processes allow study and test of evolution, universality and extractions of distribution and fragmentation functions. We need information from all of them"/>
          <p:cNvSpPr txBox="1"/>
          <p:nvPr/>
        </p:nvSpPr>
        <p:spPr>
          <a:xfrm>
            <a:off x="50800" y="1168400"/>
            <a:ext cx="12690475" cy="67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200"/>
            </a:pPr>
            <a:r>
              <a:t>Various processes allow study and test of evolution, universality and extractions of distribution and fragmentation functions. We need information from all of them</a:t>
            </a:r>
            <a:r>
              <a:rPr sz="1800"/>
              <a:t>   </a:t>
            </a:r>
          </a:p>
        </p:txBody>
      </p:sp>
      <p:sp>
        <p:nvSpPr>
          <p:cNvPr id="1403" name="Semi Inclusive DIS –…"/>
          <p:cNvSpPr txBox="1"/>
          <p:nvPr/>
        </p:nvSpPr>
        <p:spPr>
          <a:xfrm>
            <a:off x="7586662" y="2355850"/>
            <a:ext cx="5211763" cy="576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Semi Inclusive DIS –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convolution of distribution functions and fragmentation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 err="1"/>
              <a:t>Drell</a:t>
            </a:r>
            <a:r>
              <a:rPr dirty="0"/>
              <a:t>-Yan – convolution of distribution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 algn="l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e+ e- annihilation – convolution of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fragmentation functions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endParaRPr dirty="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2200"/>
            </a:pPr>
            <a:r>
              <a:rPr dirty="0"/>
              <a:t>Hadron-hadron – convolutions of PDF and fragmentation functions</a:t>
            </a:r>
          </a:p>
        </p:txBody>
      </p:sp>
      <p:pic>
        <p:nvPicPr>
          <p:cNvPr id="1404" name="image.pdf" descr="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2049462"/>
            <a:ext cx="2519363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5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37" y="3908425"/>
            <a:ext cx="2095501" cy="1412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6" name="image.pdf" descr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" y="5670550"/>
            <a:ext cx="2090738" cy="1427163"/>
          </a:xfrm>
          <a:prstGeom prst="rect">
            <a:avLst/>
          </a:prstGeom>
          <a:ln w="12700">
            <a:miter lim="400000"/>
          </a:ln>
        </p:spPr>
      </p:pic>
      <p:sp>
        <p:nvSpPr>
          <p:cNvPr id="1407" name="Combining measurements from all above is important"/>
          <p:cNvSpPr txBox="1"/>
          <p:nvPr/>
        </p:nvSpPr>
        <p:spPr>
          <a:xfrm>
            <a:off x="255587" y="8586787"/>
            <a:ext cx="10752138" cy="39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</a:tabLst>
              <a:defRPr sz="2100">
                <a:solidFill>
                  <a:srgbClr val="C5000B"/>
                </a:solidFill>
              </a:defRPr>
            </a:lvl1pPr>
          </a:lstStyle>
          <a:p>
            <a:r>
              <a:t>Combining measurements from all above is important</a:t>
            </a:r>
          </a:p>
        </p:txBody>
      </p:sp>
      <p:pic>
        <p:nvPicPr>
          <p:cNvPr id="1408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625" y="3416300"/>
            <a:ext cx="3046413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9" name="image.png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625" y="4940315"/>
            <a:ext cx="2794000" cy="360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0" name="image.png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181" y="6685576"/>
            <a:ext cx="3192463" cy="3603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1" name="Group"/>
          <p:cNvGrpSpPr/>
          <p:nvPr/>
        </p:nvGrpSpPr>
        <p:grpSpPr>
          <a:xfrm>
            <a:off x="4703762" y="2713037"/>
            <a:ext cx="2103079" cy="394930"/>
            <a:chOff x="0" y="0"/>
            <a:chExt cx="2103077" cy="394928"/>
          </a:xfrm>
        </p:grpSpPr>
        <p:sp>
          <p:nvSpPr>
            <p:cNvPr id="1411" name="Shape"/>
            <p:cNvSpPr/>
            <p:nvPr/>
          </p:nvSpPr>
          <p:spPr>
            <a:xfrm>
              <a:off x="0" y="0"/>
              <a:ext cx="2103078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2" name="Shape"/>
            <p:cNvSpPr/>
            <p:nvPr/>
          </p:nvSpPr>
          <p:spPr>
            <a:xfrm>
              <a:off x="22224" y="17462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3" name="Shape"/>
            <p:cNvSpPr/>
            <p:nvPr/>
          </p:nvSpPr>
          <p:spPr>
            <a:xfrm>
              <a:off x="276224" y="0"/>
              <a:ext cx="91724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4" name="Shape"/>
            <p:cNvSpPr/>
            <p:nvPr/>
          </p:nvSpPr>
          <p:spPr>
            <a:xfrm>
              <a:off x="403224" y="120650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5" name="Shape"/>
            <p:cNvSpPr/>
            <p:nvPr/>
          </p:nvSpPr>
          <p:spPr>
            <a:xfrm>
              <a:off x="6397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6" name="Shape"/>
            <p:cNvSpPr/>
            <p:nvPr/>
          </p:nvSpPr>
          <p:spPr>
            <a:xfrm>
              <a:off x="882650" y="66675"/>
              <a:ext cx="263167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7" name="Shape"/>
            <p:cNvSpPr/>
            <p:nvPr/>
          </p:nvSpPr>
          <p:spPr>
            <a:xfrm>
              <a:off x="1271587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8" name="Shape"/>
            <p:cNvSpPr/>
            <p:nvPr/>
          </p:nvSpPr>
          <p:spPr>
            <a:xfrm>
              <a:off x="163353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19" name="Shape"/>
            <p:cNvSpPr/>
            <p:nvPr/>
          </p:nvSpPr>
          <p:spPr>
            <a:xfrm>
              <a:off x="1765300" y="120650"/>
              <a:ext cx="167917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0" name="Shape"/>
            <p:cNvSpPr/>
            <p:nvPr/>
          </p:nvSpPr>
          <p:spPr>
            <a:xfrm>
              <a:off x="19716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34" name="Group"/>
          <p:cNvGrpSpPr/>
          <p:nvPr/>
        </p:nvGrpSpPr>
        <p:grpSpPr>
          <a:xfrm>
            <a:off x="4657725" y="4267200"/>
            <a:ext cx="2379303" cy="394929"/>
            <a:chOff x="0" y="0"/>
            <a:chExt cx="2379302" cy="394928"/>
          </a:xfrm>
        </p:grpSpPr>
        <p:sp>
          <p:nvSpPr>
            <p:cNvPr id="1422" name="Shape"/>
            <p:cNvSpPr/>
            <p:nvPr/>
          </p:nvSpPr>
          <p:spPr>
            <a:xfrm>
              <a:off x="0" y="0"/>
              <a:ext cx="237930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2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3" name="Shape"/>
            <p:cNvSpPr/>
            <p:nvPr/>
          </p:nvSpPr>
          <p:spPr>
            <a:xfrm>
              <a:off x="22225" y="19049"/>
              <a:ext cx="196493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4" name="Shape"/>
            <p:cNvSpPr/>
            <p:nvPr/>
          </p:nvSpPr>
          <p:spPr>
            <a:xfrm>
              <a:off x="2762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5" name="Shape"/>
            <p:cNvSpPr/>
            <p:nvPr/>
          </p:nvSpPr>
          <p:spPr>
            <a:xfrm>
              <a:off x="401637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6" name="Shape"/>
            <p:cNvSpPr/>
            <p:nvPr/>
          </p:nvSpPr>
          <p:spPr>
            <a:xfrm>
              <a:off x="646112" y="173037"/>
              <a:ext cx="101245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7" name="Shape"/>
            <p:cNvSpPr/>
            <p:nvPr/>
          </p:nvSpPr>
          <p:spPr>
            <a:xfrm>
              <a:off x="8175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8" name="Shape"/>
            <p:cNvSpPr/>
            <p:nvPr/>
          </p:nvSpPr>
          <p:spPr>
            <a:xfrm>
              <a:off x="1057275" y="66675"/>
              <a:ext cx="263167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29" name="Shape"/>
            <p:cNvSpPr/>
            <p:nvPr/>
          </p:nvSpPr>
          <p:spPr>
            <a:xfrm>
              <a:off x="1452562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71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0" name="Shape"/>
            <p:cNvSpPr/>
            <p:nvPr/>
          </p:nvSpPr>
          <p:spPr>
            <a:xfrm>
              <a:off x="17081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1" name="Shape"/>
            <p:cNvSpPr/>
            <p:nvPr/>
          </p:nvSpPr>
          <p:spPr>
            <a:xfrm>
              <a:off x="1833562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2" name="Shape"/>
            <p:cNvSpPr/>
            <p:nvPr/>
          </p:nvSpPr>
          <p:spPr>
            <a:xfrm>
              <a:off x="2066925" y="173037"/>
              <a:ext cx="121884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3" name="Shape"/>
            <p:cNvSpPr/>
            <p:nvPr/>
          </p:nvSpPr>
          <p:spPr>
            <a:xfrm>
              <a:off x="22494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47" name="Group"/>
          <p:cNvGrpSpPr/>
          <p:nvPr/>
        </p:nvGrpSpPr>
        <p:grpSpPr>
          <a:xfrm>
            <a:off x="4611687" y="5976937"/>
            <a:ext cx="2499954" cy="394930"/>
            <a:chOff x="0" y="0"/>
            <a:chExt cx="2499952" cy="394928"/>
          </a:xfrm>
        </p:grpSpPr>
        <p:sp>
          <p:nvSpPr>
            <p:cNvPr id="1435" name="Shape"/>
            <p:cNvSpPr/>
            <p:nvPr/>
          </p:nvSpPr>
          <p:spPr>
            <a:xfrm>
              <a:off x="0" y="0"/>
              <a:ext cx="249995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5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6" name="Shape"/>
            <p:cNvSpPr/>
            <p:nvPr/>
          </p:nvSpPr>
          <p:spPr>
            <a:xfrm>
              <a:off x="1587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7" name="Shape"/>
            <p:cNvSpPr/>
            <p:nvPr/>
          </p:nvSpPr>
          <p:spPr>
            <a:xfrm>
              <a:off x="3778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8" name="Shape"/>
            <p:cNvSpPr/>
            <p:nvPr/>
          </p:nvSpPr>
          <p:spPr>
            <a:xfrm>
              <a:off x="509587" y="120650"/>
              <a:ext cx="167918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9" name="Shape"/>
            <p:cNvSpPr/>
            <p:nvPr/>
          </p:nvSpPr>
          <p:spPr>
            <a:xfrm>
              <a:off x="706437" y="171450"/>
              <a:ext cx="101245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0" name="Shape"/>
            <p:cNvSpPr/>
            <p:nvPr/>
          </p:nvSpPr>
          <p:spPr>
            <a:xfrm>
              <a:off x="8778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1" name="Shape"/>
            <p:cNvSpPr/>
            <p:nvPr/>
          </p:nvSpPr>
          <p:spPr>
            <a:xfrm>
              <a:off x="1119187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2" name="Shape"/>
            <p:cNvSpPr/>
            <p:nvPr/>
          </p:nvSpPr>
          <p:spPr>
            <a:xfrm>
              <a:off x="150812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3" name="Shape"/>
            <p:cNvSpPr/>
            <p:nvPr/>
          </p:nvSpPr>
          <p:spPr>
            <a:xfrm>
              <a:off x="18700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4" name="Shape"/>
            <p:cNvSpPr/>
            <p:nvPr/>
          </p:nvSpPr>
          <p:spPr>
            <a:xfrm>
              <a:off x="2000250" y="120650"/>
              <a:ext cx="167917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5" name="Shape"/>
            <p:cNvSpPr/>
            <p:nvPr/>
          </p:nvSpPr>
          <p:spPr>
            <a:xfrm>
              <a:off x="2185987" y="171450"/>
              <a:ext cx="121884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6" name="Shape"/>
            <p:cNvSpPr/>
            <p:nvPr/>
          </p:nvSpPr>
          <p:spPr>
            <a:xfrm>
              <a:off x="23685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72" name="Group"/>
          <p:cNvGrpSpPr/>
          <p:nvPr/>
        </p:nvGrpSpPr>
        <p:grpSpPr>
          <a:xfrm>
            <a:off x="7566025" y="8059737"/>
            <a:ext cx="5427303" cy="394930"/>
            <a:chOff x="0" y="0"/>
            <a:chExt cx="5427302" cy="394928"/>
          </a:xfrm>
        </p:grpSpPr>
        <p:sp>
          <p:nvSpPr>
            <p:cNvPr id="1448" name="Shape"/>
            <p:cNvSpPr/>
            <p:nvPr/>
          </p:nvSpPr>
          <p:spPr>
            <a:xfrm>
              <a:off x="0" y="0"/>
              <a:ext cx="542730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801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49" name="Shape"/>
            <p:cNvSpPr/>
            <p:nvPr/>
          </p:nvSpPr>
          <p:spPr>
            <a:xfrm>
              <a:off x="22225" y="22225"/>
              <a:ext cx="194905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0" name="Shape"/>
            <p:cNvSpPr/>
            <p:nvPr/>
          </p:nvSpPr>
          <p:spPr>
            <a:xfrm>
              <a:off x="258762" y="171450"/>
              <a:ext cx="101245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1" name="Shape"/>
            <p:cNvSpPr/>
            <p:nvPr/>
          </p:nvSpPr>
          <p:spPr>
            <a:xfrm>
              <a:off x="515937" y="65087"/>
              <a:ext cx="263168" cy="263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91" y="11491"/>
                  </a:moveTo>
                  <a:lnTo>
                    <a:pt x="20513" y="11491"/>
                  </a:lnTo>
                  <a:cubicBezTo>
                    <a:pt x="20983" y="11491"/>
                    <a:pt x="21600" y="11491"/>
                    <a:pt x="21600" y="10815"/>
                  </a:cubicBezTo>
                  <a:cubicBezTo>
                    <a:pt x="21600" y="10109"/>
                    <a:pt x="20983" y="10109"/>
                    <a:pt x="20513" y="10109"/>
                  </a:cubicBezTo>
                  <a:lnTo>
                    <a:pt x="11491" y="10109"/>
                  </a:lnTo>
                  <a:lnTo>
                    <a:pt x="11491" y="1087"/>
                  </a:lnTo>
                  <a:cubicBezTo>
                    <a:pt x="11491" y="617"/>
                    <a:pt x="11491" y="0"/>
                    <a:pt x="10873" y="0"/>
                  </a:cubicBezTo>
                  <a:cubicBezTo>
                    <a:pt x="10109" y="0"/>
                    <a:pt x="10109" y="617"/>
                    <a:pt x="10109" y="1087"/>
                  </a:cubicBezTo>
                  <a:lnTo>
                    <a:pt x="10109" y="10109"/>
                  </a:lnTo>
                  <a:lnTo>
                    <a:pt x="1087" y="10109"/>
                  </a:lnTo>
                  <a:cubicBezTo>
                    <a:pt x="617" y="10109"/>
                    <a:pt x="0" y="10109"/>
                    <a:pt x="0" y="10815"/>
                  </a:cubicBezTo>
                  <a:cubicBezTo>
                    <a:pt x="0" y="11491"/>
                    <a:pt x="617" y="11491"/>
                    <a:pt x="1087" y="11491"/>
                  </a:cubicBezTo>
                  <a:lnTo>
                    <a:pt x="10109" y="11491"/>
                  </a:lnTo>
                  <a:lnTo>
                    <a:pt x="10109" y="20483"/>
                  </a:lnTo>
                  <a:cubicBezTo>
                    <a:pt x="10109" y="20953"/>
                    <a:pt x="10109" y="21600"/>
                    <a:pt x="10873" y="21600"/>
                  </a:cubicBezTo>
                  <a:cubicBezTo>
                    <a:pt x="11491" y="21600"/>
                    <a:pt x="11491" y="20953"/>
                    <a:pt x="11491" y="20483"/>
                  </a:cubicBezTo>
                  <a:lnTo>
                    <a:pt x="11491" y="1149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2" name="Shape"/>
            <p:cNvSpPr/>
            <p:nvPr/>
          </p:nvSpPr>
          <p:spPr>
            <a:xfrm>
              <a:off x="911225" y="22225"/>
              <a:ext cx="194905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3" name="Shape"/>
            <p:cNvSpPr/>
            <p:nvPr/>
          </p:nvSpPr>
          <p:spPr>
            <a:xfrm>
              <a:off x="1135062" y="171450"/>
              <a:ext cx="121884" cy="183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4" name="Shape"/>
            <p:cNvSpPr/>
            <p:nvPr/>
          </p:nvSpPr>
          <p:spPr>
            <a:xfrm>
              <a:off x="1427162" y="93662"/>
              <a:ext cx="350481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5" y="11625"/>
                  </a:moveTo>
                  <a:cubicBezTo>
                    <a:pt x="17589" y="13388"/>
                    <a:pt x="16949" y="15150"/>
                    <a:pt x="16773" y="15563"/>
                  </a:cubicBezTo>
                  <a:cubicBezTo>
                    <a:pt x="15649" y="18525"/>
                    <a:pt x="15451" y="21113"/>
                    <a:pt x="15451" y="21113"/>
                  </a:cubicBezTo>
                  <a:cubicBezTo>
                    <a:pt x="15451" y="21600"/>
                    <a:pt x="15737" y="21600"/>
                    <a:pt x="15913" y="21600"/>
                  </a:cubicBezTo>
                  <a:cubicBezTo>
                    <a:pt x="16332" y="21600"/>
                    <a:pt x="16420" y="21600"/>
                    <a:pt x="16487" y="20738"/>
                  </a:cubicBezTo>
                  <a:cubicBezTo>
                    <a:pt x="17016" y="16762"/>
                    <a:pt x="18492" y="13238"/>
                    <a:pt x="21247" y="11362"/>
                  </a:cubicBezTo>
                  <a:cubicBezTo>
                    <a:pt x="21512" y="11137"/>
                    <a:pt x="21600" y="11137"/>
                    <a:pt x="21600" y="10762"/>
                  </a:cubicBezTo>
                  <a:cubicBezTo>
                    <a:pt x="21600" y="10575"/>
                    <a:pt x="21446" y="10463"/>
                    <a:pt x="21380" y="10350"/>
                  </a:cubicBezTo>
                  <a:cubicBezTo>
                    <a:pt x="20344" y="9600"/>
                    <a:pt x="17368" y="7612"/>
                    <a:pt x="16487" y="600"/>
                  </a:cubicBezTo>
                  <a:cubicBezTo>
                    <a:pt x="16420" y="112"/>
                    <a:pt x="16332" y="0"/>
                    <a:pt x="15913" y="0"/>
                  </a:cubicBezTo>
                  <a:cubicBezTo>
                    <a:pt x="15737" y="0"/>
                    <a:pt x="15451" y="0"/>
                    <a:pt x="15451" y="487"/>
                  </a:cubicBezTo>
                  <a:cubicBezTo>
                    <a:pt x="15451" y="600"/>
                    <a:pt x="15649" y="3150"/>
                    <a:pt x="16685" y="5962"/>
                  </a:cubicBezTo>
                  <a:cubicBezTo>
                    <a:pt x="17170" y="7162"/>
                    <a:pt x="17941" y="8700"/>
                    <a:pt x="18955" y="9975"/>
                  </a:cubicBezTo>
                  <a:lnTo>
                    <a:pt x="904" y="9975"/>
                  </a:lnTo>
                  <a:cubicBezTo>
                    <a:pt x="397" y="9975"/>
                    <a:pt x="0" y="9975"/>
                    <a:pt x="0" y="10762"/>
                  </a:cubicBezTo>
                  <a:cubicBezTo>
                    <a:pt x="0" y="11625"/>
                    <a:pt x="397" y="11625"/>
                    <a:pt x="904" y="11625"/>
                  </a:cubicBezTo>
                  <a:lnTo>
                    <a:pt x="18955" y="1162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5" name="Shape"/>
            <p:cNvSpPr/>
            <p:nvPr/>
          </p:nvSpPr>
          <p:spPr>
            <a:xfrm>
              <a:off x="1933575" y="22225"/>
              <a:ext cx="194906" cy="279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46" y="360"/>
                  </a:moveTo>
                  <a:cubicBezTo>
                    <a:pt x="10146" y="360"/>
                    <a:pt x="10146" y="0"/>
                    <a:pt x="9512" y="0"/>
                  </a:cubicBezTo>
                  <a:cubicBezTo>
                    <a:pt x="8561" y="0"/>
                    <a:pt x="5350" y="277"/>
                    <a:pt x="4241" y="360"/>
                  </a:cubicBezTo>
                  <a:cubicBezTo>
                    <a:pt x="3844" y="360"/>
                    <a:pt x="3488" y="360"/>
                    <a:pt x="3488" y="943"/>
                  </a:cubicBezTo>
                  <a:cubicBezTo>
                    <a:pt x="3488" y="1303"/>
                    <a:pt x="3844" y="1303"/>
                    <a:pt x="4439" y="1303"/>
                  </a:cubicBezTo>
                  <a:cubicBezTo>
                    <a:pt x="6579" y="1303"/>
                    <a:pt x="6698" y="1470"/>
                    <a:pt x="6698" y="1802"/>
                  </a:cubicBezTo>
                  <a:lnTo>
                    <a:pt x="6579" y="2440"/>
                  </a:lnTo>
                  <a:lnTo>
                    <a:pt x="119" y="20020"/>
                  </a:lnTo>
                  <a:cubicBezTo>
                    <a:pt x="0" y="20463"/>
                    <a:pt x="0" y="20546"/>
                    <a:pt x="0" y="20740"/>
                  </a:cubicBezTo>
                  <a:cubicBezTo>
                    <a:pt x="0" y="21406"/>
                    <a:pt x="832" y="21600"/>
                    <a:pt x="1229" y="21600"/>
                  </a:cubicBezTo>
                  <a:cubicBezTo>
                    <a:pt x="1982" y="21600"/>
                    <a:pt x="2695" y="21267"/>
                    <a:pt x="2893" y="20824"/>
                  </a:cubicBezTo>
                  <a:lnTo>
                    <a:pt x="3726" y="18467"/>
                  </a:lnTo>
                  <a:lnTo>
                    <a:pt x="4716" y="15694"/>
                  </a:lnTo>
                  <a:cubicBezTo>
                    <a:pt x="4954" y="14973"/>
                    <a:pt x="5192" y="14308"/>
                    <a:pt x="5469" y="13614"/>
                  </a:cubicBezTo>
                  <a:cubicBezTo>
                    <a:pt x="5588" y="13448"/>
                    <a:pt x="5786" y="12505"/>
                    <a:pt x="5985" y="12311"/>
                  </a:cubicBezTo>
                  <a:cubicBezTo>
                    <a:pt x="6103" y="11951"/>
                    <a:pt x="7451" y="10342"/>
                    <a:pt x="8917" y="9455"/>
                  </a:cubicBezTo>
                  <a:cubicBezTo>
                    <a:pt x="9908" y="8901"/>
                    <a:pt x="11177" y="8402"/>
                    <a:pt x="13119" y="8402"/>
                  </a:cubicBezTo>
                  <a:cubicBezTo>
                    <a:pt x="14981" y="8402"/>
                    <a:pt x="15497" y="9455"/>
                    <a:pt x="15497" y="10481"/>
                  </a:cubicBezTo>
                  <a:cubicBezTo>
                    <a:pt x="15497" y="12145"/>
                    <a:pt x="13753" y="15528"/>
                    <a:pt x="12801" y="17358"/>
                  </a:cubicBezTo>
                  <a:cubicBezTo>
                    <a:pt x="12405" y="18134"/>
                    <a:pt x="12167" y="18467"/>
                    <a:pt x="12167" y="19077"/>
                  </a:cubicBezTo>
                  <a:cubicBezTo>
                    <a:pt x="12167" y="20463"/>
                    <a:pt x="13753" y="21600"/>
                    <a:pt x="15734" y="21600"/>
                  </a:cubicBezTo>
                  <a:cubicBezTo>
                    <a:pt x="19856" y="21600"/>
                    <a:pt x="21600" y="17080"/>
                    <a:pt x="21600" y="16831"/>
                  </a:cubicBezTo>
                  <a:cubicBezTo>
                    <a:pt x="21600" y="16554"/>
                    <a:pt x="21085" y="16554"/>
                    <a:pt x="20966" y="16554"/>
                  </a:cubicBezTo>
                  <a:cubicBezTo>
                    <a:pt x="20570" y="16554"/>
                    <a:pt x="20570" y="16637"/>
                    <a:pt x="20332" y="17080"/>
                  </a:cubicBezTo>
                  <a:cubicBezTo>
                    <a:pt x="19737" y="18744"/>
                    <a:pt x="18192" y="20907"/>
                    <a:pt x="15893" y="20907"/>
                  </a:cubicBezTo>
                  <a:cubicBezTo>
                    <a:pt x="15100" y="20907"/>
                    <a:pt x="14783" y="20546"/>
                    <a:pt x="14783" y="19881"/>
                  </a:cubicBezTo>
                  <a:cubicBezTo>
                    <a:pt x="14783" y="19160"/>
                    <a:pt x="15259" y="18384"/>
                    <a:pt x="15615" y="17718"/>
                  </a:cubicBezTo>
                  <a:cubicBezTo>
                    <a:pt x="16250" y="16415"/>
                    <a:pt x="18192" y="12727"/>
                    <a:pt x="18192" y="11008"/>
                  </a:cubicBezTo>
                  <a:cubicBezTo>
                    <a:pt x="18192" y="9039"/>
                    <a:pt x="16527" y="7736"/>
                    <a:pt x="13237" y="7736"/>
                  </a:cubicBezTo>
                  <a:cubicBezTo>
                    <a:pt x="10423" y="7736"/>
                    <a:pt x="8442" y="8679"/>
                    <a:pt x="6698" y="10065"/>
                  </a:cubicBezTo>
                  <a:lnTo>
                    <a:pt x="10146" y="36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6" name="Shape"/>
            <p:cNvSpPr/>
            <p:nvPr/>
          </p:nvSpPr>
          <p:spPr>
            <a:xfrm>
              <a:off x="2154237" y="171450"/>
              <a:ext cx="126646" cy="188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5" y="10453"/>
                  </a:moveTo>
                  <a:cubicBezTo>
                    <a:pt x="14037" y="10453"/>
                    <a:pt x="16699" y="12127"/>
                    <a:pt x="16699" y="15557"/>
                  </a:cubicBezTo>
                  <a:cubicBezTo>
                    <a:pt x="16699" y="19395"/>
                    <a:pt x="13250" y="20538"/>
                    <a:pt x="10407" y="20538"/>
                  </a:cubicBezTo>
                  <a:cubicBezTo>
                    <a:pt x="8531" y="20538"/>
                    <a:pt x="4538" y="20334"/>
                    <a:pt x="2481" y="18415"/>
                  </a:cubicBezTo>
                  <a:cubicBezTo>
                    <a:pt x="4719" y="18415"/>
                    <a:pt x="5324" y="17231"/>
                    <a:pt x="5324" y="16619"/>
                  </a:cubicBezTo>
                  <a:cubicBezTo>
                    <a:pt x="5324" y="15557"/>
                    <a:pt x="4114" y="14944"/>
                    <a:pt x="2662" y="14944"/>
                  </a:cubicBezTo>
                  <a:cubicBezTo>
                    <a:pt x="1271" y="14944"/>
                    <a:pt x="0" y="15434"/>
                    <a:pt x="0" y="16741"/>
                  </a:cubicBezTo>
                  <a:cubicBezTo>
                    <a:pt x="0" y="19681"/>
                    <a:pt x="4901" y="21600"/>
                    <a:pt x="10588" y="21600"/>
                  </a:cubicBezTo>
                  <a:cubicBezTo>
                    <a:pt x="17062" y="21600"/>
                    <a:pt x="21600" y="18660"/>
                    <a:pt x="21600" y="15557"/>
                  </a:cubicBezTo>
                  <a:cubicBezTo>
                    <a:pt x="21600" y="13025"/>
                    <a:pt x="18575" y="10616"/>
                    <a:pt x="13432" y="9800"/>
                  </a:cubicBezTo>
                  <a:cubicBezTo>
                    <a:pt x="18333" y="8697"/>
                    <a:pt x="20027" y="6288"/>
                    <a:pt x="20027" y="4369"/>
                  </a:cubicBezTo>
                  <a:cubicBezTo>
                    <a:pt x="20027" y="1919"/>
                    <a:pt x="15913" y="0"/>
                    <a:pt x="10588" y="0"/>
                  </a:cubicBezTo>
                  <a:cubicBezTo>
                    <a:pt x="5506" y="0"/>
                    <a:pt x="1573" y="1674"/>
                    <a:pt x="1573" y="4247"/>
                  </a:cubicBezTo>
                  <a:cubicBezTo>
                    <a:pt x="1573" y="5349"/>
                    <a:pt x="2481" y="5880"/>
                    <a:pt x="3933" y="5880"/>
                  </a:cubicBezTo>
                  <a:cubicBezTo>
                    <a:pt x="5324" y="5880"/>
                    <a:pt x="6292" y="5226"/>
                    <a:pt x="6292" y="4369"/>
                  </a:cubicBezTo>
                  <a:cubicBezTo>
                    <a:pt x="6292" y="3307"/>
                    <a:pt x="5324" y="2654"/>
                    <a:pt x="3933" y="2654"/>
                  </a:cubicBezTo>
                  <a:cubicBezTo>
                    <a:pt x="5506" y="1266"/>
                    <a:pt x="8713" y="857"/>
                    <a:pt x="10588" y="857"/>
                  </a:cubicBezTo>
                  <a:cubicBezTo>
                    <a:pt x="12645" y="857"/>
                    <a:pt x="15489" y="1674"/>
                    <a:pt x="15489" y="4369"/>
                  </a:cubicBezTo>
                  <a:cubicBezTo>
                    <a:pt x="15489" y="5757"/>
                    <a:pt x="14945" y="7146"/>
                    <a:pt x="13613" y="8207"/>
                  </a:cubicBezTo>
                  <a:cubicBezTo>
                    <a:pt x="12161" y="9350"/>
                    <a:pt x="10770" y="9473"/>
                    <a:pt x="8531" y="9473"/>
                  </a:cubicBezTo>
                  <a:cubicBezTo>
                    <a:pt x="7382" y="9595"/>
                    <a:pt x="7200" y="9595"/>
                    <a:pt x="6958" y="9595"/>
                  </a:cubicBezTo>
                  <a:cubicBezTo>
                    <a:pt x="6776" y="9595"/>
                    <a:pt x="6474" y="9595"/>
                    <a:pt x="6474" y="10004"/>
                  </a:cubicBezTo>
                  <a:cubicBezTo>
                    <a:pt x="6474" y="10453"/>
                    <a:pt x="6958" y="10453"/>
                    <a:pt x="7745" y="10453"/>
                  </a:cubicBezTo>
                  <a:lnTo>
                    <a:pt x="10225" y="10453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7" name="Shape"/>
            <p:cNvSpPr/>
            <p:nvPr/>
          </p:nvSpPr>
          <p:spPr>
            <a:xfrm>
              <a:off x="2355850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8" name="Shape"/>
            <p:cNvSpPr/>
            <p:nvPr/>
          </p:nvSpPr>
          <p:spPr>
            <a:xfrm>
              <a:off x="2478087" y="120650"/>
              <a:ext cx="207607" cy="25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5" y="6137"/>
                  </a:moveTo>
                  <a:cubicBezTo>
                    <a:pt x="2524" y="2413"/>
                    <a:pt x="6977" y="2324"/>
                    <a:pt x="7460" y="2324"/>
                  </a:cubicBezTo>
                  <a:cubicBezTo>
                    <a:pt x="13732" y="2324"/>
                    <a:pt x="14140" y="8104"/>
                    <a:pt x="14140" y="10726"/>
                  </a:cubicBezTo>
                  <a:cubicBezTo>
                    <a:pt x="14140" y="12751"/>
                    <a:pt x="13918" y="13318"/>
                    <a:pt x="13584" y="13973"/>
                  </a:cubicBezTo>
                  <a:cubicBezTo>
                    <a:pt x="12767" y="16327"/>
                    <a:pt x="11505" y="20140"/>
                    <a:pt x="11505" y="21064"/>
                  </a:cubicBezTo>
                  <a:cubicBezTo>
                    <a:pt x="11505" y="21362"/>
                    <a:pt x="11728" y="21600"/>
                    <a:pt x="12099" y="21600"/>
                  </a:cubicBezTo>
                  <a:cubicBezTo>
                    <a:pt x="12544" y="21600"/>
                    <a:pt x="12878" y="20885"/>
                    <a:pt x="13361" y="19663"/>
                  </a:cubicBezTo>
                  <a:cubicBezTo>
                    <a:pt x="14289" y="16863"/>
                    <a:pt x="14734" y="14986"/>
                    <a:pt x="14882" y="13973"/>
                  </a:cubicBezTo>
                  <a:cubicBezTo>
                    <a:pt x="14994" y="13526"/>
                    <a:pt x="14994" y="13139"/>
                    <a:pt x="15216" y="12662"/>
                  </a:cubicBezTo>
                  <a:cubicBezTo>
                    <a:pt x="16478" y="9415"/>
                    <a:pt x="19151" y="4588"/>
                    <a:pt x="20784" y="1937"/>
                  </a:cubicBezTo>
                  <a:cubicBezTo>
                    <a:pt x="21006" y="1579"/>
                    <a:pt x="21600" y="834"/>
                    <a:pt x="21600" y="626"/>
                  </a:cubicBezTo>
                  <a:cubicBezTo>
                    <a:pt x="21600" y="387"/>
                    <a:pt x="21118" y="387"/>
                    <a:pt x="21006" y="387"/>
                  </a:cubicBezTo>
                  <a:cubicBezTo>
                    <a:pt x="20895" y="387"/>
                    <a:pt x="20709" y="387"/>
                    <a:pt x="20524" y="536"/>
                  </a:cubicBezTo>
                  <a:cubicBezTo>
                    <a:pt x="18482" y="3724"/>
                    <a:pt x="16849" y="7001"/>
                    <a:pt x="15105" y="10338"/>
                  </a:cubicBezTo>
                  <a:cubicBezTo>
                    <a:pt x="15105" y="9325"/>
                    <a:pt x="15105" y="6823"/>
                    <a:pt x="13472" y="3635"/>
                  </a:cubicBezTo>
                  <a:cubicBezTo>
                    <a:pt x="12396" y="1579"/>
                    <a:pt x="10837" y="0"/>
                    <a:pt x="8016" y="0"/>
                  </a:cubicBezTo>
                  <a:cubicBezTo>
                    <a:pt x="2895" y="0"/>
                    <a:pt x="0" y="5035"/>
                    <a:pt x="0" y="6048"/>
                  </a:cubicBezTo>
                  <a:cubicBezTo>
                    <a:pt x="0" y="6346"/>
                    <a:pt x="371" y="6346"/>
                    <a:pt x="779" y="6346"/>
                  </a:cubicBezTo>
                  <a:lnTo>
                    <a:pt x="965" y="6137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9" name="Shape"/>
            <p:cNvSpPr/>
            <p:nvPr/>
          </p:nvSpPr>
          <p:spPr>
            <a:xfrm>
              <a:off x="2732087" y="254000"/>
              <a:ext cx="45690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0" name="Shape"/>
            <p:cNvSpPr/>
            <p:nvPr/>
          </p:nvSpPr>
          <p:spPr>
            <a:xfrm>
              <a:off x="2868612" y="34925"/>
              <a:ext cx="161570" cy="342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8"/>
                  </a:moveTo>
                  <a:cubicBezTo>
                    <a:pt x="21600" y="408"/>
                    <a:pt x="20839" y="0"/>
                    <a:pt x="19602" y="0"/>
                  </a:cubicBezTo>
                  <a:cubicBezTo>
                    <a:pt x="18460" y="0"/>
                    <a:pt x="16842" y="589"/>
                    <a:pt x="16842" y="1358"/>
                  </a:cubicBezTo>
                  <a:cubicBezTo>
                    <a:pt x="16842" y="1834"/>
                    <a:pt x="17604" y="2196"/>
                    <a:pt x="18745" y="2196"/>
                  </a:cubicBezTo>
                  <a:cubicBezTo>
                    <a:pt x="20220" y="2196"/>
                    <a:pt x="21600" y="1540"/>
                    <a:pt x="21600" y="928"/>
                  </a:cubicBezTo>
                  <a:close/>
                  <a:moveTo>
                    <a:pt x="11038" y="17774"/>
                  </a:moveTo>
                  <a:cubicBezTo>
                    <a:pt x="9944" y="19675"/>
                    <a:pt x="7422" y="21102"/>
                    <a:pt x="4472" y="21102"/>
                  </a:cubicBezTo>
                  <a:cubicBezTo>
                    <a:pt x="4187" y="21102"/>
                    <a:pt x="3473" y="21102"/>
                    <a:pt x="2522" y="20808"/>
                  </a:cubicBezTo>
                  <a:cubicBezTo>
                    <a:pt x="3996" y="20672"/>
                    <a:pt x="4948" y="20038"/>
                    <a:pt x="4948" y="19540"/>
                  </a:cubicBezTo>
                  <a:cubicBezTo>
                    <a:pt x="4948" y="19132"/>
                    <a:pt x="4330" y="18611"/>
                    <a:pt x="2855" y="18611"/>
                  </a:cubicBezTo>
                  <a:cubicBezTo>
                    <a:pt x="1475" y="18611"/>
                    <a:pt x="0" y="19200"/>
                    <a:pt x="0" y="20083"/>
                  </a:cubicBezTo>
                  <a:cubicBezTo>
                    <a:pt x="0" y="21102"/>
                    <a:pt x="2093" y="21600"/>
                    <a:pt x="4615" y="21600"/>
                  </a:cubicBezTo>
                  <a:cubicBezTo>
                    <a:pt x="8326" y="21600"/>
                    <a:pt x="13274" y="20309"/>
                    <a:pt x="14606" y="17842"/>
                  </a:cubicBezTo>
                  <a:lnTo>
                    <a:pt x="19364" y="8694"/>
                  </a:lnTo>
                  <a:cubicBezTo>
                    <a:pt x="19602" y="8219"/>
                    <a:pt x="19602" y="7857"/>
                    <a:pt x="19602" y="7789"/>
                  </a:cubicBezTo>
                  <a:cubicBezTo>
                    <a:pt x="19602" y="6385"/>
                    <a:pt x="17413" y="5434"/>
                    <a:pt x="14749" y="5434"/>
                  </a:cubicBezTo>
                  <a:cubicBezTo>
                    <a:pt x="9420" y="5434"/>
                    <a:pt x="6423" y="9057"/>
                    <a:pt x="6423" y="9328"/>
                  </a:cubicBezTo>
                  <a:cubicBezTo>
                    <a:pt x="6423" y="9555"/>
                    <a:pt x="6946" y="9555"/>
                    <a:pt x="6946" y="9555"/>
                  </a:cubicBezTo>
                  <a:cubicBezTo>
                    <a:pt x="7565" y="9555"/>
                    <a:pt x="7565" y="9555"/>
                    <a:pt x="8041" y="9057"/>
                  </a:cubicBezTo>
                  <a:cubicBezTo>
                    <a:pt x="9420" y="7494"/>
                    <a:pt x="11752" y="6023"/>
                    <a:pt x="14606" y="6023"/>
                  </a:cubicBezTo>
                  <a:cubicBezTo>
                    <a:pt x="15367" y="6023"/>
                    <a:pt x="16367" y="6091"/>
                    <a:pt x="16367" y="7155"/>
                  </a:cubicBezTo>
                  <a:cubicBezTo>
                    <a:pt x="16367" y="7721"/>
                    <a:pt x="16224" y="7992"/>
                    <a:pt x="15891" y="8445"/>
                  </a:cubicBezTo>
                  <a:lnTo>
                    <a:pt x="11038" y="1777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1" name="Shape"/>
            <p:cNvSpPr/>
            <p:nvPr/>
          </p:nvSpPr>
          <p:spPr>
            <a:xfrm>
              <a:off x="3076575" y="120650"/>
              <a:ext cx="152043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28" y="10132"/>
                  </a:moveTo>
                  <a:cubicBezTo>
                    <a:pt x="9555" y="10132"/>
                    <a:pt x="13672" y="10002"/>
                    <a:pt x="16568" y="8881"/>
                  </a:cubicBezTo>
                  <a:cubicBezTo>
                    <a:pt x="20533" y="7545"/>
                    <a:pt x="20838" y="4743"/>
                    <a:pt x="20838" y="4053"/>
                  </a:cubicBezTo>
                  <a:cubicBezTo>
                    <a:pt x="20838" y="2026"/>
                    <a:pt x="18601" y="0"/>
                    <a:pt x="14840" y="0"/>
                  </a:cubicBezTo>
                  <a:cubicBezTo>
                    <a:pt x="8437" y="0"/>
                    <a:pt x="0" y="4613"/>
                    <a:pt x="0" y="12934"/>
                  </a:cubicBezTo>
                  <a:cubicBezTo>
                    <a:pt x="0" y="17763"/>
                    <a:pt x="3304" y="21600"/>
                    <a:pt x="8894" y="21600"/>
                  </a:cubicBezTo>
                  <a:cubicBezTo>
                    <a:pt x="16823" y="21600"/>
                    <a:pt x="21600" y="16556"/>
                    <a:pt x="21600" y="15866"/>
                  </a:cubicBezTo>
                  <a:cubicBezTo>
                    <a:pt x="21600" y="15650"/>
                    <a:pt x="21346" y="15392"/>
                    <a:pt x="20939" y="15392"/>
                  </a:cubicBezTo>
                  <a:cubicBezTo>
                    <a:pt x="20685" y="15392"/>
                    <a:pt x="20533" y="15521"/>
                    <a:pt x="20177" y="15780"/>
                  </a:cubicBezTo>
                  <a:cubicBezTo>
                    <a:pt x="15755" y="20479"/>
                    <a:pt x="9707" y="20479"/>
                    <a:pt x="8894" y="20479"/>
                  </a:cubicBezTo>
                  <a:cubicBezTo>
                    <a:pt x="4625" y="20479"/>
                    <a:pt x="3964" y="16556"/>
                    <a:pt x="3964" y="14960"/>
                  </a:cubicBezTo>
                  <a:cubicBezTo>
                    <a:pt x="3964" y="14400"/>
                    <a:pt x="4117" y="12934"/>
                    <a:pt x="4930" y="10132"/>
                  </a:cubicBezTo>
                  <a:lnTo>
                    <a:pt x="7928" y="10132"/>
                  </a:lnTo>
                  <a:close/>
                  <a:moveTo>
                    <a:pt x="5286" y="9011"/>
                  </a:moveTo>
                  <a:cubicBezTo>
                    <a:pt x="7420" y="1768"/>
                    <a:pt x="13367" y="1121"/>
                    <a:pt x="14840" y="1121"/>
                  </a:cubicBezTo>
                  <a:cubicBezTo>
                    <a:pt x="17331" y="1121"/>
                    <a:pt x="18957" y="2457"/>
                    <a:pt x="18957" y="4053"/>
                  </a:cubicBezTo>
                  <a:cubicBezTo>
                    <a:pt x="18957" y="9011"/>
                    <a:pt x="9809" y="9011"/>
                    <a:pt x="7674" y="9011"/>
                  </a:cubicBezTo>
                  <a:lnTo>
                    <a:pt x="5286" y="90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2" name="Shape"/>
            <p:cNvSpPr/>
            <p:nvPr/>
          </p:nvSpPr>
          <p:spPr>
            <a:xfrm>
              <a:off x="3252787" y="49212"/>
              <a:ext cx="121881" cy="25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59" y="7670"/>
                  </a:moveTo>
                  <a:lnTo>
                    <a:pt x="19446" y="7670"/>
                  </a:lnTo>
                  <a:cubicBezTo>
                    <a:pt x="20840" y="7670"/>
                    <a:pt x="21600" y="7670"/>
                    <a:pt x="21600" y="7026"/>
                  </a:cubicBezTo>
                  <a:cubicBezTo>
                    <a:pt x="21600" y="6627"/>
                    <a:pt x="20840" y="6627"/>
                    <a:pt x="19636" y="6627"/>
                  </a:cubicBezTo>
                  <a:lnTo>
                    <a:pt x="13492" y="6627"/>
                  </a:lnTo>
                  <a:cubicBezTo>
                    <a:pt x="16026" y="1841"/>
                    <a:pt x="16216" y="1135"/>
                    <a:pt x="16216" y="951"/>
                  </a:cubicBezTo>
                  <a:cubicBezTo>
                    <a:pt x="16216" y="399"/>
                    <a:pt x="15519" y="0"/>
                    <a:pt x="14252" y="0"/>
                  </a:cubicBezTo>
                  <a:cubicBezTo>
                    <a:pt x="14062" y="0"/>
                    <a:pt x="12099" y="0"/>
                    <a:pt x="11528" y="1258"/>
                  </a:cubicBezTo>
                  <a:lnTo>
                    <a:pt x="8741" y="6627"/>
                  </a:lnTo>
                  <a:lnTo>
                    <a:pt x="2154" y="6627"/>
                  </a:lnTo>
                  <a:cubicBezTo>
                    <a:pt x="823" y="6627"/>
                    <a:pt x="0" y="6627"/>
                    <a:pt x="0" y="7302"/>
                  </a:cubicBezTo>
                  <a:cubicBezTo>
                    <a:pt x="0" y="7670"/>
                    <a:pt x="633" y="7670"/>
                    <a:pt x="1964" y="7670"/>
                  </a:cubicBezTo>
                  <a:lnTo>
                    <a:pt x="8108" y="7670"/>
                  </a:lnTo>
                  <a:cubicBezTo>
                    <a:pt x="3167" y="17274"/>
                    <a:pt x="2787" y="17857"/>
                    <a:pt x="2787" y="18409"/>
                  </a:cubicBezTo>
                  <a:cubicBezTo>
                    <a:pt x="2787" y="20250"/>
                    <a:pt x="5574" y="21600"/>
                    <a:pt x="9248" y="21600"/>
                  </a:cubicBezTo>
                  <a:cubicBezTo>
                    <a:pt x="16469" y="21600"/>
                    <a:pt x="20460" y="16568"/>
                    <a:pt x="20460" y="16415"/>
                  </a:cubicBezTo>
                  <a:cubicBezTo>
                    <a:pt x="20460" y="16016"/>
                    <a:pt x="19826" y="16016"/>
                    <a:pt x="19636" y="16016"/>
                  </a:cubicBezTo>
                  <a:cubicBezTo>
                    <a:pt x="19003" y="16016"/>
                    <a:pt x="18813" y="16108"/>
                    <a:pt x="18623" y="16507"/>
                  </a:cubicBezTo>
                  <a:cubicBezTo>
                    <a:pt x="15519" y="20066"/>
                    <a:pt x="11909" y="20802"/>
                    <a:pt x="9565" y="20802"/>
                  </a:cubicBezTo>
                  <a:cubicBezTo>
                    <a:pt x="7918" y="20802"/>
                    <a:pt x="7284" y="20434"/>
                    <a:pt x="7284" y="19299"/>
                  </a:cubicBezTo>
                  <a:cubicBezTo>
                    <a:pt x="7284" y="18409"/>
                    <a:pt x="7284" y="18225"/>
                    <a:pt x="7728" y="17673"/>
                  </a:cubicBezTo>
                  <a:lnTo>
                    <a:pt x="12859" y="767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3" name="Shape"/>
            <p:cNvSpPr/>
            <p:nvPr/>
          </p:nvSpPr>
          <p:spPr>
            <a:xfrm>
              <a:off x="3421062" y="254000"/>
              <a:ext cx="45690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4" name="Shape"/>
            <p:cNvSpPr/>
            <p:nvPr/>
          </p:nvSpPr>
          <p:spPr>
            <a:xfrm>
              <a:off x="3584575" y="26987"/>
              <a:ext cx="393341" cy="279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9" y="3549"/>
                  </a:moveTo>
                  <a:cubicBezTo>
                    <a:pt x="19332" y="2163"/>
                    <a:pt x="19805" y="1137"/>
                    <a:pt x="21186" y="943"/>
                  </a:cubicBezTo>
                  <a:cubicBezTo>
                    <a:pt x="21344" y="943"/>
                    <a:pt x="21600" y="943"/>
                    <a:pt x="21600" y="360"/>
                  </a:cubicBezTo>
                  <a:cubicBezTo>
                    <a:pt x="21600" y="166"/>
                    <a:pt x="21541" y="0"/>
                    <a:pt x="21344" y="0"/>
                  </a:cubicBezTo>
                  <a:cubicBezTo>
                    <a:pt x="20791" y="0"/>
                    <a:pt x="20180" y="83"/>
                    <a:pt x="19687" y="83"/>
                  </a:cubicBezTo>
                  <a:cubicBezTo>
                    <a:pt x="18937" y="83"/>
                    <a:pt x="18148" y="0"/>
                    <a:pt x="17398" y="0"/>
                  </a:cubicBezTo>
                  <a:cubicBezTo>
                    <a:pt x="17280" y="0"/>
                    <a:pt x="16964" y="0"/>
                    <a:pt x="16964" y="582"/>
                  </a:cubicBezTo>
                  <a:cubicBezTo>
                    <a:pt x="16964" y="943"/>
                    <a:pt x="17162" y="943"/>
                    <a:pt x="17339" y="943"/>
                  </a:cubicBezTo>
                  <a:cubicBezTo>
                    <a:pt x="17852" y="943"/>
                    <a:pt x="18562" y="1220"/>
                    <a:pt x="18562" y="2163"/>
                  </a:cubicBezTo>
                  <a:cubicBezTo>
                    <a:pt x="18562" y="2523"/>
                    <a:pt x="18523" y="2690"/>
                    <a:pt x="18325" y="3106"/>
                  </a:cubicBezTo>
                  <a:lnTo>
                    <a:pt x="12447" y="17579"/>
                  </a:lnTo>
                  <a:lnTo>
                    <a:pt x="11678" y="2440"/>
                  </a:lnTo>
                  <a:cubicBezTo>
                    <a:pt x="11619" y="1747"/>
                    <a:pt x="11619" y="943"/>
                    <a:pt x="13157" y="943"/>
                  </a:cubicBezTo>
                  <a:cubicBezTo>
                    <a:pt x="13532" y="943"/>
                    <a:pt x="13769" y="943"/>
                    <a:pt x="13769" y="360"/>
                  </a:cubicBezTo>
                  <a:cubicBezTo>
                    <a:pt x="13769" y="0"/>
                    <a:pt x="13532" y="0"/>
                    <a:pt x="13374" y="0"/>
                  </a:cubicBezTo>
                  <a:cubicBezTo>
                    <a:pt x="12546" y="0"/>
                    <a:pt x="11678" y="83"/>
                    <a:pt x="10751" y="83"/>
                  </a:cubicBezTo>
                  <a:cubicBezTo>
                    <a:pt x="10238" y="83"/>
                    <a:pt x="9015" y="0"/>
                    <a:pt x="8443" y="0"/>
                  </a:cubicBezTo>
                  <a:cubicBezTo>
                    <a:pt x="8324" y="0"/>
                    <a:pt x="8088" y="0"/>
                    <a:pt x="8088" y="582"/>
                  </a:cubicBezTo>
                  <a:cubicBezTo>
                    <a:pt x="8088" y="943"/>
                    <a:pt x="8285" y="943"/>
                    <a:pt x="8581" y="943"/>
                  </a:cubicBezTo>
                  <a:cubicBezTo>
                    <a:pt x="9567" y="943"/>
                    <a:pt x="9685" y="1137"/>
                    <a:pt x="9764" y="1747"/>
                  </a:cubicBezTo>
                  <a:lnTo>
                    <a:pt x="9883" y="4048"/>
                  </a:lnTo>
                  <a:lnTo>
                    <a:pt x="4379" y="17579"/>
                  </a:lnTo>
                  <a:lnTo>
                    <a:pt x="3511" y="2080"/>
                  </a:lnTo>
                  <a:cubicBezTo>
                    <a:pt x="3511" y="1664"/>
                    <a:pt x="3511" y="943"/>
                    <a:pt x="5188" y="943"/>
                  </a:cubicBezTo>
                  <a:cubicBezTo>
                    <a:pt x="5444" y="943"/>
                    <a:pt x="5661" y="943"/>
                    <a:pt x="5661" y="360"/>
                  </a:cubicBezTo>
                  <a:cubicBezTo>
                    <a:pt x="5661" y="0"/>
                    <a:pt x="5365" y="0"/>
                    <a:pt x="5365" y="0"/>
                  </a:cubicBezTo>
                  <a:cubicBezTo>
                    <a:pt x="4517" y="0"/>
                    <a:pt x="3590" y="83"/>
                    <a:pt x="2663" y="83"/>
                  </a:cubicBezTo>
                  <a:cubicBezTo>
                    <a:pt x="1913" y="83"/>
                    <a:pt x="1124" y="0"/>
                    <a:pt x="355" y="0"/>
                  </a:cubicBezTo>
                  <a:cubicBezTo>
                    <a:pt x="316" y="0"/>
                    <a:pt x="0" y="0"/>
                    <a:pt x="0" y="582"/>
                  </a:cubicBezTo>
                  <a:cubicBezTo>
                    <a:pt x="0" y="943"/>
                    <a:pt x="197" y="943"/>
                    <a:pt x="552" y="943"/>
                  </a:cubicBezTo>
                  <a:cubicBezTo>
                    <a:pt x="1598" y="943"/>
                    <a:pt x="1657" y="1220"/>
                    <a:pt x="1657" y="2080"/>
                  </a:cubicBezTo>
                  <a:lnTo>
                    <a:pt x="2663" y="20824"/>
                  </a:lnTo>
                  <a:cubicBezTo>
                    <a:pt x="2722" y="21323"/>
                    <a:pt x="2722" y="21600"/>
                    <a:pt x="3038" y="21600"/>
                  </a:cubicBezTo>
                  <a:cubicBezTo>
                    <a:pt x="3275" y="21600"/>
                    <a:pt x="3334" y="21406"/>
                    <a:pt x="3511" y="20907"/>
                  </a:cubicBezTo>
                  <a:lnTo>
                    <a:pt x="9922" y="5296"/>
                  </a:lnTo>
                  <a:lnTo>
                    <a:pt x="10751" y="20824"/>
                  </a:lnTo>
                  <a:cubicBezTo>
                    <a:pt x="10810" y="21406"/>
                    <a:pt x="10849" y="21600"/>
                    <a:pt x="11106" y="21600"/>
                  </a:cubicBezTo>
                  <a:cubicBezTo>
                    <a:pt x="11362" y="21600"/>
                    <a:pt x="11481" y="21267"/>
                    <a:pt x="11619" y="20990"/>
                  </a:cubicBezTo>
                  <a:lnTo>
                    <a:pt x="18759" y="3549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5" name="Shape"/>
            <p:cNvSpPr/>
            <p:nvPr/>
          </p:nvSpPr>
          <p:spPr>
            <a:xfrm>
              <a:off x="3959225" y="254000"/>
              <a:ext cx="45689" cy="117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05"/>
                  </a:moveTo>
                  <a:cubicBezTo>
                    <a:pt x="21600" y="2871"/>
                    <a:pt x="17148" y="0"/>
                    <a:pt x="9893" y="0"/>
                  </a:cubicBezTo>
                  <a:cubicBezTo>
                    <a:pt x="3463" y="0"/>
                    <a:pt x="0" y="1827"/>
                    <a:pt x="0" y="3915"/>
                  </a:cubicBezTo>
                  <a:cubicBezTo>
                    <a:pt x="0" y="5743"/>
                    <a:pt x="3463" y="7766"/>
                    <a:pt x="9893" y="7766"/>
                  </a:cubicBezTo>
                  <a:cubicBezTo>
                    <a:pt x="12037" y="7766"/>
                    <a:pt x="14510" y="7309"/>
                    <a:pt x="16489" y="6787"/>
                  </a:cubicBezTo>
                  <a:cubicBezTo>
                    <a:pt x="17148" y="6526"/>
                    <a:pt x="17148" y="6526"/>
                    <a:pt x="17148" y="6526"/>
                  </a:cubicBezTo>
                  <a:cubicBezTo>
                    <a:pt x="17643" y="6526"/>
                    <a:pt x="17643" y="6526"/>
                    <a:pt x="17643" y="7505"/>
                  </a:cubicBezTo>
                  <a:cubicBezTo>
                    <a:pt x="17643" y="13117"/>
                    <a:pt x="11212" y="17358"/>
                    <a:pt x="5111" y="19773"/>
                  </a:cubicBezTo>
                  <a:cubicBezTo>
                    <a:pt x="2968" y="20425"/>
                    <a:pt x="2968" y="20621"/>
                    <a:pt x="2968" y="20817"/>
                  </a:cubicBezTo>
                  <a:cubicBezTo>
                    <a:pt x="2968" y="21469"/>
                    <a:pt x="4287" y="21600"/>
                    <a:pt x="4617" y="21600"/>
                  </a:cubicBezTo>
                  <a:cubicBezTo>
                    <a:pt x="6760" y="21600"/>
                    <a:pt x="21600" y="16118"/>
                    <a:pt x="21600" y="7505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6" name="Shape"/>
            <p:cNvSpPr/>
            <p:nvPr/>
          </p:nvSpPr>
          <p:spPr>
            <a:xfrm>
              <a:off x="4135437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7" name="Shape"/>
            <p:cNvSpPr/>
            <p:nvPr/>
          </p:nvSpPr>
          <p:spPr>
            <a:xfrm>
              <a:off x="4244975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8" name="Shape"/>
            <p:cNvSpPr/>
            <p:nvPr/>
          </p:nvSpPr>
          <p:spPr>
            <a:xfrm>
              <a:off x="4356100" y="254000"/>
              <a:ext cx="40932" cy="4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91"/>
                  </a:moveTo>
                  <a:cubicBezTo>
                    <a:pt x="21600" y="5082"/>
                    <a:pt x="17062" y="0"/>
                    <a:pt x="10891" y="0"/>
                  </a:cubicBezTo>
                  <a:cubicBezTo>
                    <a:pt x="5082" y="0"/>
                    <a:pt x="0" y="5082"/>
                    <a:pt x="0" y="10891"/>
                  </a:cubicBezTo>
                  <a:cubicBezTo>
                    <a:pt x="0" y="17062"/>
                    <a:pt x="5082" y="21600"/>
                    <a:pt x="10891" y="21600"/>
                  </a:cubicBezTo>
                  <a:cubicBezTo>
                    <a:pt x="17062" y="21600"/>
                    <a:pt x="21600" y="17062"/>
                    <a:pt x="21600" y="10891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9" name="Shape"/>
            <p:cNvSpPr/>
            <p:nvPr/>
          </p:nvSpPr>
          <p:spPr>
            <a:xfrm>
              <a:off x="44545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0" name="Shape"/>
            <p:cNvSpPr/>
            <p:nvPr/>
          </p:nvSpPr>
          <p:spPr>
            <a:xfrm>
              <a:off x="4695825" y="65087"/>
              <a:ext cx="263167" cy="263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91" y="11491"/>
                  </a:moveTo>
                  <a:lnTo>
                    <a:pt x="20513" y="11491"/>
                  </a:lnTo>
                  <a:cubicBezTo>
                    <a:pt x="20983" y="11491"/>
                    <a:pt x="21600" y="11491"/>
                    <a:pt x="21600" y="10815"/>
                  </a:cubicBezTo>
                  <a:cubicBezTo>
                    <a:pt x="21600" y="10109"/>
                    <a:pt x="20983" y="10109"/>
                    <a:pt x="20513" y="10109"/>
                  </a:cubicBezTo>
                  <a:lnTo>
                    <a:pt x="11491" y="10109"/>
                  </a:lnTo>
                  <a:lnTo>
                    <a:pt x="11491" y="1087"/>
                  </a:lnTo>
                  <a:cubicBezTo>
                    <a:pt x="11491" y="617"/>
                    <a:pt x="11491" y="0"/>
                    <a:pt x="10873" y="0"/>
                  </a:cubicBezTo>
                  <a:cubicBezTo>
                    <a:pt x="10109" y="0"/>
                    <a:pt x="10109" y="617"/>
                    <a:pt x="10109" y="1087"/>
                  </a:cubicBezTo>
                  <a:lnTo>
                    <a:pt x="10109" y="10109"/>
                  </a:lnTo>
                  <a:lnTo>
                    <a:pt x="1087" y="10109"/>
                  </a:lnTo>
                  <a:cubicBezTo>
                    <a:pt x="617" y="10109"/>
                    <a:pt x="0" y="10109"/>
                    <a:pt x="0" y="10815"/>
                  </a:cubicBezTo>
                  <a:cubicBezTo>
                    <a:pt x="0" y="11491"/>
                    <a:pt x="617" y="11491"/>
                    <a:pt x="1087" y="11491"/>
                  </a:cubicBezTo>
                  <a:lnTo>
                    <a:pt x="10109" y="11491"/>
                  </a:lnTo>
                  <a:lnTo>
                    <a:pt x="10109" y="20483"/>
                  </a:lnTo>
                  <a:cubicBezTo>
                    <a:pt x="10109" y="20953"/>
                    <a:pt x="10109" y="21600"/>
                    <a:pt x="10873" y="21600"/>
                  </a:cubicBezTo>
                  <a:cubicBezTo>
                    <a:pt x="11491" y="21600"/>
                    <a:pt x="11491" y="20953"/>
                    <a:pt x="11491" y="20483"/>
                  </a:cubicBezTo>
                  <a:lnTo>
                    <a:pt x="11491" y="11491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1" name="Shape"/>
            <p:cNvSpPr/>
            <p:nvPr/>
          </p:nvSpPr>
          <p:spPr>
            <a:xfrm>
              <a:off x="5080000" y="26987"/>
              <a:ext cx="326667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1" y="8594"/>
                  </a:moveTo>
                  <a:lnTo>
                    <a:pt x="9779" y="2320"/>
                  </a:lnTo>
                  <a:cubicBezTo>
                    <a:pt x="9732" y="2091"/>
                    <a:pt x="9661" y="1948"/>
                    <a:pt x="9661" y="1862"/>
                  </a:cubicBezTo>
                  <a:cubicBezTo>
                    <a:pt x="9661" y="1719"/>
                    <a:pt x="10088" y="1060"/>
                    <a:pt x="11204" y="974"/>
                  </a:cubicBezTo>
                  <a:cubicBezTo>
                    <a:pt x="11441" y="974"/>
                    <a:pt x="11749" y="888"/>
                    <a:pt x="11749" y="372"/>
                  </a:cubicBezTo>
                  <a:cubicBezTo>
                    <a:pt x="11749" y="0"/>
                    <a:pt x="11441" y="0"/>
                    <a:pt x="11370" y="0"/>
                  </a:cubicBezTo>
                  <a:cubicBezTo>
                    <a:pt x="10254" y="0"/>
                    <a:pt x="9138" y="86"/>
                    <a:pt x="8023" y="86"/>
                  </a:cubicBezTo>
                  <a:cubicBezTo>
                    <a:pt x="7358" y="86"/>
                    <a:pt x="5815" y="0"/>
                    <a:pt x="5127" y="0"/>
                  </a:cubicBezTo>
                  <a:cubicBezTo>
                    <a:pt x="4961" y="0"/>
                    <a:pt x="4581" y="0"/>
                    <a:pt x="4581" y="602"/>
                  </a:cubicBezTo>
                  <a:cubicBezTo>
                    <a:pt x="4581" y="974"/>
                    <a:pt x="4890" y="974"/>
                    <a:pt x="5269" y="974"/>
                  </a:cubicBezTo>
                  <a:cubicBezTo>
                    <a:pt x="6812" y="974"/>
                    <a:pt x="6978" y="1260"/>
                    <a:pt x="7192" y="1948"/>
                  </a:cubicBezTo>
                  <a:lnTo>
                    <a:pt x="10325" y="10829"/>
                  </a:lnTo>
                  <a:lnTo>
                    <a:pt x="4771" y="18019"/>
                  </a:lnTo>
                  <a:lnTo>
                    <a:pt x="4462" y="18363"/>
                  </a:lnTo>
                  <a:cubicBezTo>
                    <a:pt x="3109" y="19967"/>
                    <a:pt x="1923" y="20540"/>
                    <a:pt x="617" y="20626"/>
                  </a:cubicBezTo>
                  <a:cubicBezTo>
                    <a:pt x="237" y="20626"/>
                    <a:pt x="0" y="20626"/>
                    <a:pt x="0" y="21228"/>
                  </a:cubicBezTo>
                  <a:cubicBezTo>
                    <a:pt x="0" y="21314"/>
                    <a:pt x="0" y="21600"/>
                    <a:pt x="380" y="21600"/>
                  </a:cubicBezTo>
                  <a:cubicBezTo>
                    <a:pt x="1116" y="21600"/>
                    <a:pt x="1994" y="21514"/>
                    <a:pt x="2825" y="21514"/>
                  </a:cubicBezTo>
                  <a:cubicBezTo>
                    <a:pt x="3774" y="21514"/>
                    <a:pt x="4818" y="21600"/>
                    <a:pt x="5697" y="21600"/>
                  </a:cubicBezTo>
                  <a:cubicBezTo>
                    <a:pt x="5863" y="21600"/>
                    <a:pt x="6243" y="21600"/>
                    <a:pt x="6243" y="20970"/>
                  </a:cubicBezTo>
                  <a:cubicBezTo>
                    <a:pt x="6243" y="20626"/>
                    <a:pt x="5934" y="20626"/>
                    <a:pt x="5863" y="20626"/>
                  </a:cubicBezTo>
                  <a:cubicBezTo>
                    <a:pt x="5649" y="20626"/>
                    <a:pt x="4818" y="20540"/>
                    <a:pt x="4818" y="19652"/>
                  </a:cubicBezTo>
                  <a:cubicBezTo>
                    <a:pt x="4818" y="19194"/>
                    <a:pt x="5269" y="18621"/>
                    <a:pt x="5578" y="18162"/>
                  </a:cubicBezTo>
                  <a:lnTo>
                    <a:pt x="8236" y="14782"/>
                  </a:lnTo>
                  <a:lnTo>
                    <a:pt x="10539" y="11745"/>
                  </a:lnTo>
                  <a:lnTo>
                    <a:pt x="13245" y="19280"/>
                  </a:lnTo>
                  <a:cubicBezTo>
                    <a:pt x="13364" y="19652"/>
                    <a:pt x="13364" y="19652"/>
                    <a:pt x="13364" y="19709"/>
                  </a:cubicBezTo>
                  <a:cubicBezTo>
                    <a:pt x="13364" y="19967"/>
                    <a:pt x="12865" y="20540"/>
                    <a:pt x="11821" y="20626"/>
                  </a:cubicBezTo>
                  <a:cubicBezTo>
                    <a:pt x="11583" y="20626"/>
                    <a:pt x="11275" y="20683"/>
                    <a:pt x="11275" y="21228"/>
                  </a:cubicBezTo>
                  <a:cubicBezTo>
                    <a:pt x="11275" y="21600"/>
                    <a:pt x="11583" y="21600"/>
                    <a:pt x="11749" y="21600"/>
                  </a:cubicBezTo>
                  <a:cubicBezTo>
                    <a:pt x="12485" y="21600"/>
                    <a:pt x="14242" y="21514"/>
                    <a:pt x="14978" y="21514"/>
                  </a:cubicBezTo>
                  <a:cubicBezTo>
                    <a:pt x="15666" y="21514"/>
                    <a:pt x="17209" y="21600"/>
                    <a:pt x="17897" y="21600"/>
                  </a:cubicBezTo>
                  <a:cubicBezTo>
                    <a:pt x="18135" y="21600"/>
                    <a:pt x="18443" y="21600"/>
                    <a:pt x="18443" y="20970"/>
                  </a:cubicBezTo>
                  <a:cubicBezTo>
                    <a:pt x="18443" y="20626"/>
                    <a:pt x="18135" y="20626"/>
                    <a:pt x="17968" y="20626"/>
                  </a:cubicBezTo>
                  <a:cubicBezTo>
                    <a:pt x="16212" y="20626"/>
                    <a:pt x="16093" y="20540"/>
                    <a:pt x="15666" y="19280"/>
                  </a:cubicBezTo>
                  <a:cubicBezTo>
                    <a:pt x="14622" y="16300"/>
                    <a:pt x="12936" y="11373"/>
                    <a:pt x="12319" y="9482"/>
                  </a:cubicBezTo>
                  <a:cubicBezTo>
                    <a:pt x="14099" y="7248"/>
                    <a:pt x="16853" y="3495"/>
                    <a:pt x="17684" y="2607"/>
                  </a:cubicBezTo>
                  <a:cubicBezTo>
                    <a:pt x="18443" y="1805"/>
                    <a:pt x="19440" y="1060"/>
                    <a:pt x="21030" y="974"/>
                  </a:cubicBezTo>
                  <a:cubicBezTo>
                    <a:pt x="21291" y="974"/>
                    <a:pt x="21600" y="974"/>
                    <a:pt x="21600" y="372"/>
                  </a:cubicBezTo>
                  <a:cubicBezTo>
                    <a:pt x="21600" y="372"/>
                    <a:pt x="21600" y="0"/>
                    <a:pt x="21244" y="0"/>
                  </a:cubicBezTo>
                  <a:cubicBezTo>
                    <a:pt x="20413" y="0"/>
                    <a:pt x="19606" y="86"/>
                    <a:pt x="18799" y="86"/>
                  </a:cubicBezTo>
                  <a:cubicBezTo>
                    <a:pt x="17826" y="86"/>
                    <a:pt x="16782" y="0"/>
                    <a:pt x="15903" y="0"/>
                  </a:cubicBezTo>
                  <a:cubicBezTo>
                    <a:pt x="15737" y="0"/>
                    <a:pt x="15357" y="0"/>
                    <a:pt x="15357" y="602"/>
                  </a:cubicBezTo>
                  <a:cubicBezTo>
                    <a:pt x="15357" y="888"/>
                    <a:pt x="15524" y="974"/>
                    <a:pt x="15666" y="974"/>
                  </a:cubicBezTo>
                  <a:cubicBezTo>
                    <a:pt x="15903" y="974"/>
                    <a:pt x="16710" y="1060"/>
                    <a:pt x="16710" y="1948"/>
                  </a:cubicBezTo>
                  <a:cubicBezTo>
                    <a:pt x="16710" y="2406"/>
                    <a:pt x="16402" y="2779"/>
                    <a:pt x="16283" y="3151"/>
                  </a:cubicBezTo>
                  <a:lnTo>
                    <a:pt x="12011" y="859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340100" y="7469187"/>
            <a:ext cx="3711216" cy="394930"/>
            <a:chOff x="0" y="0"/>
            <a:chExt cx="3711215" cy="394928"/>
          </a:xfrm>
        </p:grpSpPr>
        <p:sp>
          <p:nvSpPr>
            <p:cNvPr id="1473" name="Shape"/>
            <p:cNvSpPr/>
            <p:nvPr/>
          </p:nvSpPr>
          <p:spPr>
            <a:xfrm>
              <a:off x="0" y="0"/>
              <a:ext cx="3711216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5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lnTo>
                    <a:pt x="10795" y="21600"/>
                  </a:ln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4" name="Shape"/>
            <p:cNvSpPr/>
            <p:nvPr/>
          </p:nvSpPr>
          <p:spPr>
            <a:xfrm>
              <a:off x="20637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49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5" name="Shape"/>
            <p:cNvSpPr/>
            <p:nvPr/>
          </p:nvSpPr>
          <p:spPr>
            <a:xfrm>
              <a:off x="27622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6" name="Shape"/>
            <p:cNvSpPr/>
            <p:nvPr/>
          </p:nvSpPr>
          <p:spPr>
            <a:xfrm>
              <a:off x="401637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7" name="Shape"/>
            <p:cNvSpPr/>
            <p:nvPr/>
          </p:nvSpPr>
          <p:spPr>
            <a:xfrm>
              <a:off x="646112" y="173037"/>
              <a:ext cx="101245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10" y="884"/>
                  </a:moveTo>
                  <a:cubicBezTo>
                    <a:pt x="13310" y="0"/>
                    <a:pt x="13310" y="0"/>
                    <a:pt x="11713" y="0"/>
                  </a:cubicBezTo>
                  <a:cubicBezTo>
                    <a:pt x="7910" y="2105"/>
                    <a:pt x="2358" y="2105"/>
                    <a:pt x="0" y="2105"/>
                  </a:cubicBezTo>
                  <a:lnTo>
                    <a:pt x="0" y="3284"/>
                  </a:lnTo>
                  <a:cubicBezTo>
                    <a:pt x="1369" y="3284"/>
                    <a:pt x="5172" y="3284"/>
                    <a:pt x="8518" y="2400"/>
                  </a:cubicBezTo>
                  <a:lnTo>
                    <a:pt x="8518" y="18989"/>
                  </a:lnTo>
                  <a:cubicBezTo>
                    <a:pt x="8518" y="20000"/>
                    <a:pt x="8518" y="20421"/>
                    <a:pt x="2586" y="20421"/>
                  </a:cubicBezTo>
                  <a:lnTo>
                    <a:pt x="456" y="20421"/>
                  </a:lnTo>
                  <a:lnTo>
                    <a:pt x="456" y="21600"/>
                  </a:lnTo>
                  <a:cubicBezTo>
                    <a:pt x="1369" y="21600"/>
                    <a:pt x="8746" y="21432"/>
                    <a:pt x="10952" y="21432"/>
                  </a:cubicBezTo>
                  <a:cubicBezTo>
                    <a:pt x="12854" y="21432"/>
                    <a:pt x="20231" y="21600"/>
                    <a:pt x="21600" y="21600"/>
                  </a:cubicBezTo>
                  <a:lnTo>
                    <a:pt x="21600" y="20421"/>
                  </a:lnTo>
                  <a:lnTo>
                    <a:pt x="19242" y="20421"/>
                  </a:lnTo>
                  <a:cubicBezTo>
                    <a:pt x="13310" y="20421"/>
                    <a:pt x="13310" y="20000"/>
                    <a:pt x="13310" y="18989"/>
                  </a:cubicBezTo>
                  <a:lnTo>
                    <a:pt x="13310" y="884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8" name="Shape"/>
            <p:cNvSpPr/>
            <p:nvPr/>
          </p:nvSpPr>
          <p:spPr>
            <a:xfrm>
              <a:off x="8159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79" name="Shape"/>
            <p:cNvSpPr/>
            <p:nvPr/>
          </p:nvSpPr>
          <p:spPr>
            <a:xfrm>
              <a:off x="1057275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0" name="Shape"/>
            <p:cNvSpPr/>
            <p:nvPr/>
          </p:nvSpPr>
          <p:spPr>
            <a:xfrm>
              <a:off x="1452562" y="19049"/>
              <a:ext cx="196494" cy="3600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28" y="7250"/>
                  </a:moveTo>
                  <a:lnTo>
                    <a:pt x="17319" y="7250"/>
                  </a:lnTo>
                  <a:cubicBezTo>
                    <a:pt x="18223" y="7250"/>
                    <a:pt x="18655" y="7250"/>
                    <a:pt x="18655" y="6734"/>
                  </a:cubicBezTo>
                  <a:cubicBezTo>
                    <a:pt x="18655" y="6519"/>
                    <a:pt x="18223" y="6519"/>
                    <a:pt x="17437" y="6519"/>
                  </a:cubicBezTo>
                  <a:lnTo>
                    <a:pt x="13903" y="6519"/>
                  </a:lnTo>
                  <a:lnTo>
                    <a:pt x="14845" y="3765"/>
                  </a:lnTo>
                  <a:cubicBezTo>
                    <a:pt x="14963" y="3313"/>
                    <a:pt x="15591" y="1614"/>
                    <a:pt x="15866" y="1355"/>
                  </a:cubicBezTo>
                  <a:cubicBezTo>
                    <a:pt x="16180" y="882"/>
                    <a:pt x="16966" y="559"/>
                    <a:pt x="17948" y="559"/>
                  </a:cubicBezTo>
                  <a:cubicBezTo>
                    <a:pt x="18026" y="559"/>
                    <a:pt x="19165" y="559"/>
                    <a:pt x="20068" y="947"/>
                  </a:cubicBezTo>
                  <a:cubicBezTo>
                    <a:pt x="18026" y="1076"/>
                    <a:pt x="17712" y="1893"/>
                    <a:pt x="17712" y="2237"/>
                  </a:cubicBezTo>
                  <a:cubicBezTo>
                    <a:pt x="17712" y="2754"/>
                    <a:pt x="18419" y="3033"/>
                    <a:pt x="19283" y="3033"/>
                  </a:cubicBezTo>
                  <a:cubicBezTo>
                    <a:pt x="20383" y="3033"/>
                    <a:pt x="21600" y="2560"/>
                    <a:pt x="21600" y="1614"/>
                  </a:cubicBezTo>
                  <a:cubicBezTo>
                    <a:pt x="21600" y="559"/>
                    <a:pt x="19676" y="0"/>
                    <a:pt x="17948" y="0"/>
                  </a:cubicBezTo>
                  <a:cubicBezTo>
                    <a:pt x="16495" y="0"/>
                    <a:pt x="13628" y="387"/>
                    <a:pt x="12410" y="2754"/>
                  </a:cubicBezTo>
                  <a:cubicBezTo>
                    <a:pt x="12175" y="3313"/>
                    <a:pt x="12057" y="3485"/>
                    <a:pt x="10957" y="6519"/>
                  </a:cubicBezTo>
                  <a:lnTo>
                    <a:pt x="7972" y="6519"/>
                  </a:lnTo>
                  <a:cubicBezTo>
                    <a:pt x="7148" y="6519"/>
                    <a:pt x="6637" y="6519"/>
                    <a:pt x="6637" y="6906"/>
                  </a:cubicBezTo>
                  <a:cubicBezTo>
                    <a:pt x="6637" y="7250"/>
                    <a:pt x="6991" y="7250"/>
                    <a:pt x="7894" y="7250"/>
                  </a:cubicBezTo>
                  <a:lnTo>
                    <a:pt x="10682" y="7250"/>
                  </a:lnTo>
                  <a:lnTo>
                    <a:pt x="7501" y="16609"/>
                  </a:lnTo>
                  <a:cubicBezTo>
                    <a:pt x="6637" y="18911"/>
                    <a:pt x="5930" y="21041"/>
                    <a:pt x="3692" y="21041"/>
                  </a:cubicBezTo>
                  <a:cubicBezTo>
                    <a:pt x="3574" y="21041"/>
                    <a:pt x="2474" y="21041"/>
                    <a:pt x="1610" y="20653"/>
                  </a:cubicBezTo>
                  <a:cubicBezTo>
                    <a:pt x="3574" y="20589"/>
                    <a:pt x="4084" y="19707"/>
                    <a:pt x="4084" y="19363"/>
                  </a:cubicBezTo>
                  <a:cubicBezTo>
                    <a:pt x="4084" y="18846"/>
                    <a:pt x="3181" y="18502"/>
                    <a:pt x="2356" y="18502"/>
                  </a:cubicBezTo>
                  <a:cubicBezTo>
                    <a:pt x="1217" y="18502"/>
                    <a:pt x="0" y="19040"/>
                    <a:pt x="0" y="19986"/>
                  </a:cubicBezTo>
                  <a:cubicBezTo>
                    <a:pt x="0" y="20998"/>
                    <a:pt x="1964" y="21600"/>
                    <a:pt x="3692" y="21600"/>
                  </a:cubicBezTo>
                  <a:cubicBezTo>
                    <a:pt x="6048" y="21600"/>
                    <a:pt x="7894" y="20202"/>
                    <a:pt x="8601" y="19298"/>
                  </a:cubicBezTo>
                  <a:cubicBezTo>
                    <a:pt x="9936" y="17749"/>
                    <a:pt x="10957" y="14931"/>
                    <a:pt x="11075" y="14759"/>
                  </a:cubicBezTo>
                  <a:lnTo>
                    <a:pt x="13628" y="7250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1" name="Shape"/>
            <p:cNvSpPr/>
            <p:nvPr/>
          </p:nvSpPr>
          <p:spPr>
            <a:xfrm>
              <a:off x="170656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2" name="Shape"/>
            <p:cNvSpPr/>
            <p:nvPr/>
          </p:nvSpPr>
          <p:spPr>
            <a:xfrm>
              <a:off x="1833562" y="122237"/>
              <a:ext cx="196494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6726"/>
                  </a:moveTo>
                  <a:cubicBezTo>
                    <a:pt x="13510" y="5389"/>
                    <a:pt x="14531" y="1121"/>
                    <a:pt x="17594" y="1121"/>
                  </a:cubicBezTo>
                  <a:cubicBezTo>
                    <a:pt x="17830" y="1121"/>
                    <a:pt x="18812" y="1121"/>
                    <a:pt x="19676" y="1595"/>
                  </a:cubicBezTo>
                  <a:cubicBezTo>
                    <a:pt x="18537" y="1897"/>
                    <a:pt x="17712" y="3147"/>
                    <a:pt x="17712" y="4182"/>
                  </a:cubicBezTo>
                  <a:cubicBezTo>
                    <a:pt x="17712" y="4958"/>
                    <a:pt x="18026" y="5950"/>
                    <a:pt x="19283" y="5950"/>
                  </a:cubicBezTo>
                  <a:cubicBezTo>
                    <a:pt x="20265" y="5950"/>
                    <a:pt x="21600" y="4958"/>
                    <a:pt x="21600" y="3147"/>
                  </a:cubicBezTo>
                  <a:cubicBezTo>
                    <a:pt x="21600" y="690"/>
                    <a:pt x="19047" y="0"/>
                    <a:pt x="17594" y="0"/>
                  </a:cubicBezTo>
                  <a:cubicBezTo>
                    <a:pt x="15120" y="0"/>
                    <a:pt x="13510" y="2587"/>
                    <a:pt x="12999" y="3622"/>
                  </a:cubicBezTo>
                  <a:cubicBezTo>
                    <a:pt x="11900" y="560"/>
                    <a:pt x="9622" y="0"/>
                    <a:pt x="8365" y="0"/>
                  </a:cubicBezTo>
                  <a:cubicBezTo>
                    <a:pt x="3809" y="0"/>
                    <a:pt x="1335" y="6208"/>
                    <a:pt x="1335" y="7286"/>
                  </a:cubicBezTo>
                  <a:cubicBezTo>
                    <a:pt x="1335" y="7847"/>
                    <a:pt x="1728" y="7847"/>
                    <a:pt x="1846" y="7847"/>
                  </a:cubicBezTo>
                  <a:cubicBezTo>
                    <a:pt x="2239" y="7847"/>
                    <a:pt x="2356" y="7674"/>
                    <a:pt x="2474" y="7286"/>
                  </a:cubicBezTo>
                  <a:cubicBezTo>
                    <a:pt x="3927" y="2285"/>
                    <a:pt x="6755" y="1121"/>
                    <a:pt x="8208" y="1121"/>
                  </a:cubicBezTo>
                  <a:cubicBezTo>
                    <a:pt x="9111" y="1121"/>
                    <a:pt x="10564" y="1466"/>
                    <a:pt x="10564" y="4182"/>
                  </a:cubicBezTo>
                  <a:cubicBezTo>
                    <a:pt x="10564" y="5648"/>
                    <a:pt x="9818" y="8881"/>
                    <a:pt x="8208" y="15650"/>
                  </a:cubicBezTo>
                  <a:cubicBezTo>
                    <a:pt x="7580" y="18582"/>
                    <a:pt x="6048" y="20479"/>
                    <a:pt x="4202" y="20479"/>
                  </a:cubicBezTo>
                  <a:cubicBezTo>
                    <a:pt x="3809" y="20479"/>
                    <a:pt x="2867" y="20479"/>
                    <a:pt x="1964" y="19919"/>
                  </a:cubicBezTo>
                  <a:cubicBezTo>
                    <a:pt x="3063" y="19703"/>
                    <a:pt x="4084" y="18754"/>
                    <a:pt x="4084" y="17418"/>
                  </a:cubicBezTo>
                  <a:cubicBezTo>
                    <a:pt x="4084" y="16081"/>
                    <a:pt x="3063" y="15650"/>
                    <a:pt x="2356" y="15650"/>
                  </a:cubicBezTo>
                  <a:cubicBezTo>
                    <a:pt x="1100" y="15650"/>
                    <a:pt x="0" y="16987"/>
                    <a:pt x="0" y="18453"/>
                  </a:cubicBezTo>
                  <a:cubicBezTo>
                    <a:pt x="0" y="20608"/>
                    <a:pt x="2239" y="21600"/>
                    <a:pt x="4084" y="21600"/>
                  </a:cubicBezTo>
                  <a:cubicBezTo>
                    <a:pt x="6991" y="21600"/>
                    <a:pt x="8483" y="18194"/>
                    <a:pt x="8601" y="17892"/>
                  </a:cubicBezTo>
                  <a:cubicBezTo>
                    <a:pt x="9229" y="19703"/>
                    <a:pt x="10682" y="21600"/>
                    <a:pt x="13392" y="21600"/>
                  </a:cubicBezTo>
                  <a:cubicBezTo>
                    <a:pt x="17830" y="21600"/>
                    <a:pt x="20265" y="15521"/>
                    <a:pt x="20265" y="14271"/>
                  </a:cubicBezTo>
                  <a:cubicBezTo>
                    <a:pt x="20265" y="13753"/>
                    <a:pt x="19872" y="13753"/>
                    <a:pt x="19754" y="13753"/>
                  </a:cubicBezTo>
                  <a:cubicBezTo>
                    <a:pt x="19440" y="13753"/>
                    <a:pt x="19283" y="14055"/>
                    <a:pt x="19165" y="14271"/>
                  </a:cubicBezTo>
                  <a:cubicBezTo>
                    <a:pt x="17830" y="19444"/>
                    <a:pt x="14845" y="20479"/>
                    <a:pt x="13392" y="20479"/>
                  </a:cubicBezTo>
                  <a:cubicBezTo>
                    <a:pt x="11664" y="20479"/>
                    <a:pt x="11075" y="19013"/>
                    <a:pt x="11075" y="17418"/>
                  </a:cubicBezTo>
                  <a:cubicBezTo>
                    <a:pt x="11075" y="16297"/>
                    <a:pt x="11271" y="15392"/>
                    <a:pt x="11782" y="13193"/>
                  </a:cubicBezTo>
                  <a:lnTo>
                    <a:pt x="13274" y="6726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3" name="Shape"/>
            <p:cNvSpPr/>
            <p:nvPr/>
          </p:nvSpPr>
          <p:spPr>
            <a:xfrm>
              <a:off x="2065337" y="173037"/>
              <a:ext cx="121884" cy="183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705"/>
                  </a:moveTo>
                  <a:lnTo>
                    <a:pt x="19842" y="15705"/>
                  </a:lnTo>
                  <a:cubicBezTo>
                    <a:pt x="19842" y="16463"/>
                    <a:pt x="19277" y="18316"/>
                    <a:pt x="18649" y="18695"/>
                  </a:cubicBezTo>
                  <a:cubicBezTo>
                    <a:pt x="18335" y="18821"/>
                    <a:pt x="14567" y="18821"/>
                    <a:pt x="13751" y="18821"/>
                  </a:cubicBezTo>
                  <a:lnTo>
                    <a:pt x="4898" y="18821"/>
                  </a:lnTo>
                  <a:cubicBezTo>
                    <a:pt x="9984" y="15789"/>
                    <a:pt x="11616" y="14863"/>
                    <a:pt x="14567" y="13432"/>
                  </a:cubicBezTo>
                  <a:cubicBezTo>
                    <a:pt x="18335" y="11453"/>
                    <a:pt x="21600" y="9474"/>
                    <a:pt x="21600" y="6358"/>
                  </a:cubicBezTo>
                  <a:cubicBezTo>
                    <a:pt x="21600" y="2400"/>
                    <a:pt x="16326" y="0"/>
                    <a:pt x="10172" y="0"/>
                  </a:cubicBezTo>
                  <a:cubicBezTo>
                    <a:pt x="4081" y="0"/>
                    <a:pt x="0" y="2863"/>
                    <a:pt x="0" y="5811"/>
                  </a:cubicBezTo>
                  <a:cubicBezTo>
                    <a:pt x="0" y="7495"/>
                    <a:pt x="2135" y="7663"/>
                    <a:pt x="2574" y="7663"/>
                  </a:cubicBezTo>
                  <a:cubicBezTo>
                    <a:pt x="3767" y="7663"/>
                    <a:pt x="5086" y="7116"/>
                    <a:pt x="5086" y="5937"/>
                  </a:cubicBezTo>
                  <a:cubicBezTo>
                    <a:pt x="5086" y="5389"/>
                    <a:pt x="4898" y="4211"/>
                    <a:pt x="2323" y="4211"/>
                  </a:cubicBezTo>
                  <a:cubicBezTo>
                    <a:pt x="3767" y="1853"/>
                    <a:pt x="7033" y="1179"/>
                    <a:pt x="9481" y="1179"/>
                  </a:cubicBezTo>
                  <a:cubicBezTo>
                    <a:pt x="14379" y="1179"/>
                    <a:pt x="16891" y="3705"/>
                    <a:pt x="16891" y="6358"/>
                  </a:cubicBezTo>
                  <a:cubicBezTo>
                    <a:pt x="16891" y="9221"/>
                    <a:pt x="13751" y="11453"/>
                    <a:pt x="12119" y="12632"/>
                  </a:cubicBezTo>
                  <a:lnTo>
                    <a:pt x="377" y="20421"/>
                  </a:lnTo>
                  <a:cubicBezTo>
                    <a:pt x="0" y="20674"/>
                    <a:pt x="0" y="20674"/>
                    <a:pt x="0" y="21600"/>
                  </a:cubicBezTo>
                  <a:lnTo>
                    <a:pt x="20030" y="21600"/>
                  </a:lnTo>
                  <a:lnTo>
                    <a:pt x="21600" y="15705"/>
                  </a:ln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4" name="Shape"/>
            <p:cNvSpPr/>
            <p:nvPr/>
          </p:nvSpPr>
          <p:spPr>
            <a:xfrm>
              <a:off x="2249487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5" name="Shape"/>
            <p:cNvSpPr/>
            <p:nvPr/>
          </p:nvSpPr>
          <p:spPr>
            <a:xfrm>
              <a:off x="2490787" y="66675"/>
              <a:ext cx="263168" cy="26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15"/>
                  </a:moveTo>
                  <a:cubicBezTo>
                    <a:pt x="21600" y="4878"/>
                    <a:pt x="16722" y="0"/>
                    <a:pt x="10873" y="0"/>
                  </a:cubicBezTo>
                  <a:cubicBezTo>
                    <a:pt x="4761" y="0"/>
                    <a:pt x="0" y="4878"/>
                    <a:pt x="0" y="10815"/>
                  </a:cubicBezTo>
                  <a:cubicBezTo>
                    <a:pt x="0" y="16722"/>
                    <a:pt x="4878" y="21600"/>
                    <a:pt x="10873" y="21600"/>
                  </a:cubicBezTo>
                  <a:cubicBezTo>
                    <a:pt x="16839" y="21600"/>
                    <a:pt x="21600" y="16722"/>
                    <a:pt x="21600" y="10815"/>
                  </a:cubicBezTo>
                  <a:close/>
                  <a:moveTo>
                    <a:pt x="4438" y="3850"/>
                  </a:moveTo>
                  <a:cubicBezTo>
                    <a:pt x="4291" y="3762"/>
                    <a:pt x="4056" y="3497"/>
                    <a:pt x="4056" y="3497"/>
                  </a:cubicBezTo>
                  <a:cubicBezTo>
                    <a:pt x="4056" y="3291"/>
                    <a:pt x="6730" y="823"/>
                    <a:pt x="10873" y="823"/>
                  </a:cubicBezTo>
                  <a:cubicBezTo>
                    <a:pt x="11961" y="823"/>
                    <a:pt x="14870" y="999"/>
                    <a:pt x="17544" y="3497"/>
                  </a:cubicBezTo>
                  <a:lnTo>
                    <a:pt x="10873" y="10286"/>
                  </a:lnTo>
                  <a:lnTo>
                    <a:pt x="4438" y="3850"/>
                  </a:lnTo>
                  <a:close/>
                  <a:moveTo>
                    <a:pt x="3380" y="17544"/>
                  </a:moveTo>
                  <a:cubicBezTo>
                    <a:pt x="1469" y="15340"/>
                    <a:pt x="823" y="12872"/>
                    <a:pt x="823" y="10815"/>
                  </a:cubicBezTo>
                  <a:cubicBezTo>
                    <a:pt x="823" y="8287"/>
                    <a:pt x="1763" y="5966"/>
                    <a:pt x="3380" y="4056"/>
                  </a:cubicBezTo>
                  <a:lnTo>
                    <a:pt x="10198" y="10815"/>
                  </a:lnTo>
                  <a:lnTo>
                    <a:pt x="3380" y="17544"/>
                  </a:lnTo>
                  <a:close/>
                  <a:moveTo>
                    <a:pt x="18220" y="4056"/>
                  </a:moveTo>
                  <a:cubicBezTo>
                    <a:pt x="19778" y="5672"/>
                    <a:pt x="20865" y="8199"/>
                    <a:pt x="20865" y="10815"/>
                  </a:cubicBezTo>
                  <a:cubicBezTo>
                    <a:pt x="20865" y="13342"/>
                    <a:pt x="19866" y="15634"/>
                    <a:pt x="18220" y="17544"/>
                  </a:cubicBezTo>
                  <a:lnTo>
                    <a:pt x="11402" y="10815"/>
                  </a:lnTo>
                  <a:lnTo>
                    <a:pt x="18220" y="4056"/>
                  </a:lnTo>
                  <a:close/>
                  <a:moveTo>
                    <a:pt x="17309" y="17721"/>
                  </a:moveTo>
                  <a:cubicBezTo>
                    <a:pt x="17309" y="17838"/>
                    <a:pt x="17544" y="18103"/>
                    <a:pt x="17544" y="18103"/>
                  </a:cubicBezTo>
                  <a:cubicBezTo>
                    <a:pt x="17544" y="18309"/>
                    <a:pt x="14870" y="20777"/>
                    <a:pt x="10873" y="20777"/>
                  </a:cubicBezTo>
                  <a:cubicBezTo>
                    <a:pt x="9727" y="20777"/>
                    <a:pt x="6730" y="20601"/>
                    <a:pt x="4056" y="18103"/>
                  </a:cubicBezTo>
                  <a:lnTo>
                    <a:pt x="10873" y="11402"/>
                  </a:lnTo>
                  <a:lnTo>
                    <a:pt x="17309" y="177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6" name="Shape"/>
            <p:cNvSpPr/>
            <p:nvPr/>
          </p:nvSpPr>
          <p:spPr>
            <a:xfrm>
              <a:off x="2879725" y="26987"/>
              <a:ext cx="302855" cy="269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9" y="19194"/>
                  </a:moveTo>
                  <a:cubicBezTo>
                    <a:pt x="3042" y="20340"/>
                    <a:pt x="3042" y="20626"/>
                    <a:pt x="792" y="20626"/>
                  </a:cubicBezTo>
                  <a:cubicBezTo>
                    <a:pt x="332" y="20626"/>
                    <a:pt x="0" y="20626"/>
                    <a:pt x="0" y="21228"/>
                  </a:cubicBezTo>
                  <a:cubicBezTo>
                    <a:pt x="0" y="21600"/>
                    <a:pt x="256" y="21600"/>
                    <a:pt x="792" y="21600"/>
                  </a:cubicBezTo>
                  <a:lnTo>
                    <a:pt x="10148" y="21600"/>
                  </a:lnTo>
                  <a:cubicBezTo>
                    <a:pt x="16002" y="21600"/>
                    <a:pt x="21600" y="14954"/>
                    <a:pt x="21600" y="7993"/>
                  </a:cubicBezTo>
                  <a:cubicBezTo>
                    <a:pt x="21600" y="3581"/>
                    <a:pt x="19197" y="0"/>
                    <a:pt x="14954" y="0"/>
                  </a:cubicBezTo>
                  <a:lnTo>
                    <a:pt x="5445" y="0"/>
                  </a:lnTo>
                  <a:cubicBezTo>
                    <a:pt x="4882" y="0"/>
                    <a:pt x="4652" y="0"/>
                    <a:pt x="4652" y="602"/>
                  </a:cubicBezTo>
                  <a:cubicBezTo>
                    <a:pt x="4652" y="974"/>
                    <a:pt x="4882" y="974"/>
                    <a:pt x="5445" y="974"/>
                  </a:cubicBezTo>
                  <a:cubicBezTo>
                    <a:pt x="5751" y="974"/>
                    <a:pt x="6314" y="974"/>
                    <a:pt x="6646" y="1060"/>
                  </a:cubicBezTo>
                  <a:cubicBezTo>
                    <a:pt x="7132" y="1060"/>
                    <a:pt x="7260" y="1175"/>
                    <a:pt x="7260" y="1518"/>
                  </a:cubicBezTo>
                  <a:cubicBezTo>
                    <a:pt x="7260" y="1719"/>
                    <a:pt x="7209" y="1805"/>
                    <a:pt x="7132" y="2149"/>
                  </a:cubicBezTo>
                  <a:lnTo>
                    <a:pt x="3349" y="19194"/>
                  </a:lnTo>
                  <a:close/>
                  <a:moveTo>
                    <a:pt x="9458" y="2149"/>
                  </a:moveTo>
                  <a:cubicBezTo>
                    <a:pt x="9662" y="1060"/>
                    <a:pt x="9739" y="974"/>
                    <a:pt x="10941" y="974"/>
                  </a:cubicBezTo>
                  <a:lnTo>
                    <a:pt x="14008" y="974"/>
                  </a:lnTo>
                  <a:cubicBezTo>
                    <a:pt x="16794" y="974"/>
                    <a:pt x="19120" y="2693"/>
                    <a:pt x="19120" y="6818"/>
                  </a:cubicBezTo>
                  <a:cubicBezTo>
                    <a:pt x="19120" y="8422"/>
                    <a:pt x="18533" y="13521"/>
                    <a:pt x="16130" y="17016"/>
                  </a:cubicBezTo>
                  <a:cubicBezTo>
                    <a:pt x="15337" y="18162"/>
                    <a:pt x="13113" y="20626"/>
                    <a:pt x="9586" y="20626"/>
                  </a:cubicBezTo>
                  <a:lnTo>
                    <a:pt x="6391" y="20626"/>
                  </a:lnTo>
                  <a:cubicBezTo>
                    <a:pt x="6007" y="20626"/>
                    <a:pt x="6007" y="20626"/>
                    <a:pt x="5854" y="20626"/>
                  </a:cubicBezTo>
                  <a:cubicBezTo>
                    <a:pt x="5521" y="20540"/>
                    <a:pt x="5445" y="20540"/>
                    <a:pt x="5445" y="20254"/>
                  </a:cubicBezTo>
                  <a:cubicBezTo>
                    <a:pt x="5445" y="20168"/>
                    <a:pt x="5445" y="20082"/>
                    <a:pt x="5598" y="19509"/>
                  </a:cubicBezTo>
                  <a:lnTo>
                    <a:pt x="9458" y="21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7" name="Shape"/>
            <p:cNvSpPr/>
            <p:nvPr/>
          </p:nvSpPr>
          <p:spPr>
            <a:xfrm>
              <a:off x="3241675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04"/>
                  </a:moveTo>
                  <a:cubicBezTo>
                    <a:pt x="21600" y="21345"/>
                    <a:pt x="21600" y="21286"/>
                    <a:pt x="19772" y="20933"/>
                  </a:cubicBezTo>
                  <a:cubicBezTo>
                    <a:pt x="8308" y="18226"/>
                    <a:pt x="5400" y="14125"/>
                    <a:pt x="5400" y="10790"/>
                  </a:cubicBezTo>
                  <a:cubicBezTo>
                    <a:pt x="5400" y="7063"/>
                    <a:pt x="8889" y="3316"/>
                    <a:pt x="20354" y="608"/>
                  </a:cubicBezTo>
                  <a:cubicBezTo>
                    <a:pt x="21600" y="314"/>
                    <a:pt x="21600" y="314"/>
                    <a:pt x="21600" y="255"/>
                  </a:cubicBezTo>
                  <a:cubicBezTo>
                    <a:pt x="21600" y="59"/>
                    <a:pt x="21018" y="0"/>
                    <a:pt x="20520" y="0"/>
                  </a:cubicBezTo>
                  <a:cubicBezTo>
                    <a:pt x="19523" y="0"/>
                    <a:pt x="11215" y="1471"/>
                    <a:pt x="5649" y="4238"/>
                  </a:cubicBezTo>
                  <a:cubicBezTo>
                    <a:pt x="1080" y="6611"/>
                    <a:pt x="0" y="9005"/>
                    <a:pt x="0" y="10790"/>
                  </a:cubicBezTo>
                  <a:cubicBezTo>
                    <a:pt x="0" y="12536"/>
                    <a:pt x="1080" y="15087"/>
                    <a:pt x="6065" y="17559"/>
                  </a:cubicBezTo>
                  <a:cubicBezTo>
                    <a:pt x="11714" y="20266"/>
                    <a:pt x="19523" y="21600"/>
                    <a:pt x="20520" y="21600"/>
                  </a:cubicBezTo>
                  <a:cubicBezTo>
                    <a:pt x="21018" y="21600"/>
                    <a:pt x="21600" y="21541"/>
                    <a:pt x="21600" y="2140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8" name="Shape"/>
            <p:cNvSpPr/>
            <p:nvPr/>
          </p:nvSpPr>
          <p:spPr>
            <a:xfrm>
              <a:off x="3373437" y="122237"/>
              <a:ext cx="167918" cy="179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6" y="17116"/>
                  </a:moveTo>
                  <a:cubicBezTo>
                    <a:pt x="7323" y="14271"/>
                    <a:pt x="8797" y="13193"/>
                    <a:pt x="10685" y="11727"/>
                  </a:cubicBezTo>
                  <a:cubicBezTo>
                    <a:pt x="10685" y="11598"/>
                    <a:pt x="13817" y="9183"/>
                    <a:pt x="15705" y="7416"/>
                  </a:cubicBezTo>
                  <a:cubicBezTo>
                    <a:pt x="20449" y="2932"/>
                    <a:pt x="21600" y="690"/>
                    <a:pt x="21600" y="560"/>
                  </a:cubicBezTo>
                  <a:cubicBezTo>
                    <a:pt x="21600" y="0"/>
                    <a:pt x="21139" y="0"/>
                    <a:pt x="21047" y="0"/>
                  </a:cubicBezTo>
                  <a:cubicBezTo>
                    <a:pt x="20771" y="0"/>
                    <a:pt x="20633" y="129"/>
                    <a:pt x="20310" y="560"/>
                  </a:cubicBezTo>
                  <a:cubicBezTo>
                    <a:pt x="18745" y="2802"/>
                    <a:pt x="17731" y="3622"/>
                    <a:pt x="16442" y="3622"/>
                  </a:cubicBezTo>
                  <a:cubicBezTo>
                    <a:pt x="15244" y="3622"/>
                    <a:pt x="14692" y="2802"/>
                    <a:pt x="13817" y="2026"/>
                  </a:cubicBezTo>
                  <a:cubicBezTo>
                    <a:pt x="12988" y="905"/>
                    <a:pt x="12113" y="0"/>
                    <a:pt x="10362" y="0"/>
                  </a:cubicBezTo>
                  <a:cubicBezTo>
                    <a:pt x="6494" y="0"/>
                    <a:pt x="4191" y="4484"/>
                    <a:pt x="4191" y="5389"/>
                  </a:cubicBezTo>
                  <a:cubicBezTo>
                    <a:pt x="4191" y="5648"/>
                    <a:pt x="4329" y="5950"/>
                    <a:pt x="4790" y="5950"/>
                  </a:cubicBezTo>
                  <a:cubicBezTo>
                    <a:pt x="5158" y="5950"/>
                    <a:pt x="5296" y="5648"/>
                    <a:pt x="5481" y="5389"/>
                  </a:cubicBezTo>
                  <a:cubicBezTo>
                    <a:pt x="6494" y="3234"/>
                    <a:pt x="9349" y="3234"/>
                    <a:pt x="9810" y="3234"/>
                  </a:cubicBezTo>
                  <a:cubicBezTo>
                    <a:pt x="10823" y="3234"/>
                    <a:pt x="11790" y="3492"/>
                    <a:pt x="12988" y="3923"/>
                  </a:cubicBezTo>
                  <a:cubicBezTo>
                    <a:pt x="15014" y="4613"/>
                    <a:pt x="15567" y="4613"/>
                    <a:pt x="16856" y="4613"/>
                  </a:cubicBezTo>
                  <a:cubicBezTo>
                    <a:pt x="15152" y="6726"/>
                    <a:pt x="10823" y="10132"/>
                    <a:pt x="9810" y="10908"/>
                  </a:cubicBezTo>
                  <a:lnTo>
                    <a:pt x="5158" y="14831"/>
                  </a:lnTo>
                  <a:cubicBezTo>
                    <a:pt x="1704" y="18108"/>
                    <a:pt x="0" y="20781"/>
                    <a:pt x="0" y="21169"/>
                  </a:cubicBezTo>
                  <a:cubicBezTo>
                    <a:pt x="0" y="21600"/>
                    <a:pt x="599" y="21600"/>
                    <a:pt x="599" y="21600"/>
                  </a:cubicBezTo>
                  <a:cubicBezTo>
                    <a:pt x="967" y="21600"/>
                    <a:pt x="1197" y="21600"/>
                    <a:pt x="1428" y="21040"/>
                  </a:cubicBezTo>
                  <a:cubicBezTo>
                    <a:pt x="2625" y="19272"/>
                    <a:pt x="4191" y="18108"/>
                    <a:pt x="5757" y="18108"/>
                  </a:cubicBezTo>
                  <a:cubicBezTo>
                    <a:pt x="6954" y="18108"/>
                    <a:pt x="7461" y="18453"/>
                    <a:pt x="8797" y="19789"/>
                  </a:cubicBezTo>
                  <a:cubicBezTo>
                    <a:pt x="9626" y="20910"/>
                    <a:pt x="10547" y="21600"/>
                    <a:pt x="11974" y="21600"/>
                  </a:cubicBezTo>
                  <a:cubicBezTo>
                    <a:pt x="17041" y="21600"/>
                    <a:pt x="20034" y="15521"/>
                    <a:pt x="20034" y="14271"/>
                  </a:cubicBezTo>
                  <a:cubicBezTo>
                    <a:pt x="20034" y="14055"/>
                    <a:pt x="19712" y="13753"/>
                    <a:pt x="19343" y="13753"/>
                  </a:cubicBezTo>
                  <a:cubicBezTo>
                    <a:pt x="18883" y="13753"/>
                    <a:pt x="18883" y="14055"/>
                    <a:pt x="18606" y="14400"/>
                  </a:cubicBezTo>
                  <a:cubicBezTo>
                    <a:pt x="17409" y="17547"/>
                    <a:pt x="14277" y="18453"/>
                    <a:pt x="12527" y="18453"/>
                  </a:cubicBezTo>
                  <a:cubicBezTo>
                    <a:pt x="11514" y="18453"/>
                    <a:pt x="10685" y="18108"/>
                    <a:pt x="9487" y="17763"/>
                  </a:cubicBezTo>
                  <a:cubicBezTo>
                    <a:pt x="7783" y="17116"/>
                    <a:pt x="7093" y="16987"/>
                    <a:pt x="5895" y="16987"/>
                  </a:cubicBezTo>
                  <a:cubicBezTo>
                    <a:pt x="5895" y="16987"/>
                    <a:pt x="5066" y="16987"/>
                    <a:pt x="4606" y="1711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9" name="Shape"/>
            <p:cNvSpPr/>
            <p:nvPr/>
          </p:nvSpPr>
          <p:spPr>
            <a:xfrm>
              <a:off x="3579812" y="0"/>
              <a:ext cx="91723" cy="394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90"/>
                  </a:moveTo>
                  <a:cubicBezTo>
                    <a:pt x="21600" y="9142"/>
                    <a:pt x="20520" y="6494"/>
                    <a:pt x="15369" y="4041"/>
                  </a:cubicBezTo>
                  <a:cubicBezTo>
                    <a:pt x="9886" y="1432"/>
                    <a:pt x="1745" y="0"/>
                    <a:pt x="1080" y="0"/>
                  </a:cubicBezTo>
                  <a:cubicBezTo>
                    <a:pt x="249" y="0"/>
                    <a:pt x="0" y="59"/>
                    <a:pt x="0" y="255"/>
                  </a:cubicBezTo>
                  <a:cubicBezTo>
                    <a:pt x="0" y="314"/>
                    <a:pt x="0" y="314"/>
                    <a:pt x="1745" y="726"/>
                  </a:cubicBezTo>
                  <a:cubicBezTo>
                    <a:pt x="10883" y="2864"/>
                    <a:pt x="16034" y="6298"/>
                    <a:pt x="16034" y="10790"/>
                  </a:cubicBezTo>
                  <a:cubicBezTo>
                    <a:pt x="16034" y="14537"/>
                    <a:pt x="12794" y="18324"/>
                    <a:pt x="1329" y="21031"/>
                  </a:cubicBezTo>
                  <a:cubicBezTo>
                    <a:pt x="0" y="21286"/>
                    <a:pt x="0" y="21345"/>
                    <a:pt x="0" y="21404"/>
                  </a:cubicBezTo>
                  <a:cubicBezTo>
                    <a:pt x="0" y="21541"/>
                    <a:pt x="249" y="21600"/>
                    <a:pt x="1080" y="21600"/>
                  </a:cubicBezTo>
                  <a:cubicBezTo>
                    <a:pt x="1745" y="21600"/>
                    <a:pt x="10135" y="20109"/>
                    <a:pt x="15618" y="17402"/>
                  </a:cubicBezTo>
                  <a:cubicBezTo>
                    <a:pt x="20354" y="15047"/>
                    <a:pt x="21600" y="12634"/>
                    <a:pt x="21600" y="1079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lnSpc>
                  <a:spcPct val="93000"/>
                </a:lnSpc>
                <a:tabLst/>
                <a:defRPr sz="1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656466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55587" y="52387"/>
            <a:ext cx="12747626" cy="49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 </a:t>
            </a:r>
          </a:p>
        </p:txBody>
      </p:sp>
      <p:sp>
        <p:nvSpPr>
          <p:cNvPr id="394" name="Shape 394"/>
          <p:cNvSpPr/>
          <p:nvPr/>
        </p:nvSpPr>
        <p:spPr>
          <a:xfrm>
            <a:off x="0" y="3327400"/>
            <a:ext cx="13004800" cy="2252663"/>
          </a:xfrm>
          <a:prstGeom prst="rect">
            <a:avLst/>
          </a:prstGeom>
          <a:solidFill>
            <a:srgbClr val="9999FF">
              <a:alpha val="3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5" name="Shape 395"/>
          <p:cNvSpPr/>
          <p:nvPr/>
        </p:nvSpPr>
        <p:spPr>
          <a:xfrm>
            <a:off x="5542276" y="4095750"/>
            <a:ext cx="7149787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3600"/>
            </a:lvl1pPr>
          </a:lstStyle>
          <a:p>
            <a:r>
              <a:t>Why TMDs, factorization, and evolution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.png"/>
          <p:cNvPicPr>
            <a:picLocks noChangeAspect="1"/>
          </p:cNvPicPr>
          <p:nvPr/>
        </p:nvPicPr>
        <p:blipFill>
          <a:blip r:embed="rId2"/>
          <a:srcRect r="504"/>
          <a:stretch>
            <a:fillRect/>
          </a:stretch>
        </p:blipFill>
        <p:spPr>
          <a:xfrm>
            <a:off x="3065360" y="2421622"/>
            <a:ext cx="7510066" cy="293077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6284912" y="88900"/>
            <a:ext cx="6394559" cy="61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 sz="3600">
                <a:solidFill>
                  <a:srgbClr val="000080"/>
                </a:solidFill>
              </a:defRPr>
            </a:lvl1pPr>
          </a:lstStyle>
          <a:p>
            <a:r>
              <a:t>Why QCD evolution is interesting?</a:t>
            </a:r>
          </a:p>
        </p:txBody>
      </p:sp>
      <p:sp>
        <p:nvSpPr>
          <p:cNvPr id="400" name="Shape 400"/>
          <p:cNvSpPr/>
          <p:nvPr/>
        </p:nvSpPr>
        <p:spPr>
          <a:xfrm>
            <a:off x="232568" y="1255618"/>
            <a:ext cx="12501564" cy="1331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r>
              <a:t>Study of evolution gives us insight on different aspects and origin of confined motion of partons, gluon radiation, parton fragmentation 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endParaRPr/>
          </a:p>
        </p:txBody>
      </p:sp>
      <p:sp>
        <p:nvSpPr>
          <p:cNvPr id="401" name="Shape 401"/>
          <p:cNvSpPr/>
          <p:nvPr/>
        </p:nvSpPr>
        <p:spPr>
          <a:xfrm>
            <a:off x="274637" y="6169025"/>
            <a:ext cx="12501563" cy="196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r>
              <a:t>Evolution allows to connect measurements at very different scales.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</a:pPr>
            <a:endParaRPr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r>
              <a:t>TMD evolution has also a universal non-perturbative part. The result of evolution cannot be uniquely predicted using evolution equations until the non-perturbative part is reliably extracted from the data.</a:t>
            </a:r>
          </a:p>
        </p:txBody>
      </p:sp>
      <p:sp>
        <p:nvSpPr>
          <p:cNvPr id="402" name="Shape 402"/>
          <p:cNvSpPr/>
          <p:nvPr/>
        </p:nvSpPr>
        <p:spPr>
          <a:xfrm>
            <a:off x="4840285" y="3500050"/>
            <a:ext cx="11495" cy="1755588"/>
          </a:xfrm>
          <a:prstGeom prst="line">
            <a:avLst/>
          </a:prstGeom>
          <a:ln w="31680">
            <a:solidFill>
              <a:srgbClr val="FF0000"/>
            </a:solidFill>
            <a:prstDash val="dash"/>
          </a:ln>
          <a:effectLst>
            <a:outerShdw blurRad="63500" dist="20160" dir="5400000" rotWithShape="0">
              <a:srgbClr val="000000">
                <a:alpha val="38034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9018067" y="3321905"/>
            <a:ext cx="258598" cy="876358"/>
          </a:xfrm>
          <a:prstGeom prst="line">
            <a:avLst/>
          </a:prstGeom>
          <a:ln w="31680">
            <a:solidFill>
              <a:srgbClr val="FF0000"/>
            </a:solidFill>
            <a:prstDash val="dash"/>
          </a:ln>
          <a:effectLst>
            <a:outerShdw blurRad="63500" dist="20160" dir="5400000" rotWithShape="0">
              <a:srgbClr val="000000">
                <a:alpha val="38034"/>
              </a:srgbClr>
            </a:outerShdw>
          </a:effectLst>
        </p:spPr>
        <p:txBody>
          <a:bodyPr lIns="45719" rIns="45719"/>
          <a:lstStyle/>
          <a:p>
            <a:pPr algn="l">
              <a:lnSpc>
                <a:spcPct val="93000"/>
              </a:lnSpc>
              <a:tabLst/>
              <a:defRPr sz="1800">
                <a:latin typeface="+mn-lt"/>
                <a:ea typeface="+mn-ea"/>
                <a:cs typeface="+mn-cs"/>
                <a:sym typeface="Times New Roman"/>
              </a:defRPr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558430" y="4292891"/>
            <a:ext cx="70947" cy="229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23040" dir="5400000" rotWithShape="0">
              <a:srgbClr val="000000">
                <a:alpha val="35035"/>
              </a:srgbClr>
            </a:outerShdw>
          </a:effectLst>
        </p:spPr>
        <p:txBody>
          <a:bodyPr lIns="45719" rIns="45719" anchor="ctr"/>
          <a:lstStyle/>
          <a:p>
            <a:pPr algn="l">
              <a:lnSpc>
                <a:spcPct val="93000"/>
              </a:lnSpc>
              <a:tabLst/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05" name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820" y="4229162"/>
            <a:ext cx="453983" cy="468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193" y="5253096"/>
            <a:ext cx="182004" cy="338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998" y="5236771"/>
            <a:ext cx="316064" cy="405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703" y="2966862"/>
            <a:ext cx="327558" cy="261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126" y="4001251"/>
            <a:ext cx="267218" cy="247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1760" y="4408111"/>
            <a:ext cx="1005657" cy="336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1694" y="3475035"/>
            <a:ext cx="1020024" cy="732693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12"/>
          <p:cNvSpPr/>
          <p:nvPr/>
        </p:nvSpPr>
        <p:spPr>
          <a:xfrm>
            <a:off x="4969320" y="2634246"/>
            <a:ext cx="1359954" cy="86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 algn="l">
              <a:lnSpc>
                <a:spcPct val="100000"/>
              </a:lnSpc>
              <a:tabLst>
                <a:tab pos="457200" algn="l"/>
                <a:tab pos="914400" algn="l"/>
                <a:tab pos="1371600" algn="l"/>
              </a:tabLst>
              <a:defRPr sz="1800">
                <a:solidFill>
                  <a:srgbClr val="0000FF"/>
                </a:solidFill>
              </a:defRPr>
            </a:lvl1pPr>
          </a:lstStyle>
          <a:p>
            <a:r>
              <a:t>Gluon shower</a:t>
            </a:r>
          </a:p>
        </p:txBody>
      </p:sp>
      <p:sp>
        <p:nvSpPr>
          <p:cNvPr id="413" name="Shape 413"/>
          <p:cNvSpPr/>
          <p:nvPr/>
        </p:nvSpPr>
        <p:spPr>
          <a:xfrm>
            <a:off x="2770697" y="2551142"/>
            <a:ext cx="1474788" cy="438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 sz="1800">
                <a:solidFill>
                  <a:srgbClr val="0000FF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2770697" y="2551142"/>
            <a:ext cx="1474788" cy="862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/>
          <a:lstStyle>
            <a:lvl1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FF"/>
                </a:solidFill>
              </a:defRPr>
            </a:lvl1pPr>
          </a:lstStyle>
          <a:p>
            <a:r>
              <a:t>Confined motion</a:t>
            </a:r>
          </a:p>
        </p:txBody>
      </p:sp>
      <p:sp>
        <p:nvSpPr>
          <p:cNvPr id="415" name="Shape 415"/>
          <p:cNvSpPr/>
          <p:nvPr/>
        </p:nvSpPr>
        <p:spPr>
          <a:xfrm>
            <a:off x="9115587" y="4315895"/>
            <a:ext cx="2065789" cy="2576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pPr>
            <a:r>
              <a:t>Emergence of a hadron</a:t>
            </a:r>
          </a:p>
          <a:p>
            <a: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FF"/>
                </a:solidFill>
              </a:defRPr>
            </a:pPr>
            <a:r>
              <a:t>hadronization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grpSp>
        <p:nvGrpSpPr>
          <p:cNvPr id="770" name="Group 770"/>
          <p:cNvGrpSpPr/>
          <p:nvPr/>
        </p:nvGrpSpPr>
        <p:grpSpPr>
          <a:xfrm>
            <a:off x="7415031" y="1279571"/>
            <a:ext cx="4843786" cy="3987459"/>
            <a:chOff x="0" y="0"/>
            <a:chExt cx="4843784" cy="3987457"/>
          </a:xfrm>
        </p:grpSpPr>
        <p:pic>
          <p:nvPicPr>
            <p:cNvPr id="764" name="image40.pdf" descr="DY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4843785" cy="3648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5" name="image41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5098" y="602141"/>
              <a:ext cx="1395308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image42.pdf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0010" y="3648790"/>
              <a:ext cx="1395308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43.pdf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83" y="1957041"/>
              <a:ext cx="772161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44.pdf" descr="latex-image-1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6147" y="2182819"/>
              <a:ext cx="839894" cy="338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image45.pdf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9495" y="1548569"/>
              <a:ext cx="373889" cy="3738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75" name="Group 775"/>
          <p:cNvGrpSpPr/>
          <p:nvPr/>
        </p:nvGrpSpPr>
        <p:grpSpPr>
          <a:xfrm>
            <a:off x="932164" y="1728193"/>
            <a:ext cx="3699153" cy="2531494"/>
            <a:chOff x="0" y="0"/>
            <a:chExt cx="3699151" cy="2531493"/>
          </a:xfrm>
        </p:grpSpPr>
        <p:pic>
          <p:nvPicPr>
            <p:cNvPr id="771" name="image46.pdf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1025811"/>
              <a:ext cx="195370" cy="325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image47.pdf" descr="DY-LO.eps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9301" y="22421"/>
              <a:ext cx="3379851" cy="24141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image48.pdf" descr="latex-image-1.pdf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2924" y="0"/>
              <a:ext cx="415432" cy="3793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49.pdf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486" y="2152186"/>
              <a:ext cx="433495" cy="379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76" name="Shape 776"/>
          <p:cNvSpPr/>
          <p:nvPr/>
        </p:nvSpPr>
        <p:spPr>
          <a:xfrm>
            <a:off x="349762" y="4309866"/>
            <a:ext cx="6122847" cy="829057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Factorization of regions: </a:t>
            </a:r>
          </a:p>
          <a:p>
            <a: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(1) k//P</a:t>
            </a:r>
            <a:r>
              <a:rPr baseline="-19818"/>
              <a:t>1</a:t>
            </a:r>
            <a:r>
              <a:t>, (2) k//P</a:t>
            </a:r>
            <a:r>
              <a:rPr baseline="-19818"/>
              <a:t>2</a:t>
            </a:r>
            <a:r>
              <a:t>, (3) </a:t>
            </a:r>
            <a:r>
              <a:rPr>
                <a:solidFill>
                  <a:srgbClr val="FF0000"/>
                </a:solidFill>
              </a:rPr>
              <a:t>k soft</a:t>
            </a:r>
            <a:r>
              <a:t>, (4) </a:t>
            </a:r>
            <a:r>
              <a:rPr>
                <a:solidFill>
                  <a:srgbClr val="0000FF"/>
                </a:solidFill>
              </a:rPr>
              <a:t>k hard</a:t>
            </a:r>
          </a:p>
        </p:txBody>
      </p:sp>
      <p:pic>
        <p:nvPicPr>
          <p:cNvPr id="777" name="image50.pdf" descr="latex-image-1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39" y="5874789"/>
            <a:ext cx="12831405" cy="73513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80" name="Group 780" descr="latex-image-1.pdf"/>
          <p:cNvGrpSpPr/>
          <p:nvPr/>
        </p:nvGrpSpPr>
        <p:grpSpPr>
          <a:xfrm>
            <a:off x="6040177" y="7564549"/>
            <a:ext cx="4352997" cy="541868"/>
            <a:chOff x="0" y="0"/>
            <a:chExt cx="4352995" cy="541866"/>
          </a:xfrm>
        </p:grpSpPr>
        <p:sp>
          <p:nvSpPr>
            <p:cNvPr id="778" name="Shape 778"/>
            <p:cNvSpPr/>
            <p:nvPr/>
          </p:nvSpPr>
          <p:spPr>
            <a:xfrm>
              <a:off x="0" y="0"/>
              <a:ext cx="4352996" cy="541867"/>
            </a:xfrm>
            <a:prstGeom prst="rect">
              <a:avLst/>
            </a:prstGeom>
            <a:solidFill>
              <a:srgbClr val="D5FB82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News Gothic MT"/>
                  <a:ea typeface="News Gothic MT"/>
                  <a:cs typeface="News Gothic MT"/>
                  <a:sym typeface="News Gothic MT"/>
                </a:defRPr>
              </a:pPr>
              <a:endParaRPr/>
            </a:p>
          </p:txBody>
        </p:sp>
        <p:pic>
          <p:nvPicPr>
            <p:cNvPr id="779" name="image51.pdf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0" y="0"/>
              <a:ext cx="4352996" cy="5418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81" name="image52.pdf" descr="latex-image-1.pd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50520" y="6713049"/>
            <a:ext cx="6707287" cy="938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image53.pdf" descr="latex-image-1.pd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50520" y="8282547"/>
            <a:ext cx="6033686" cy="92117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783" name="Shape 783"/>
          <p:cNvSpPr/>
          <p:nvPr/>
        </p:nvSpPr>
        <p:spPr>
          <a:xfrm>
            <a:off x="4841912" y="7500595"/>
            <a:ext cx="1" cy="706684"/>
          </a:xfrm>
          <a:prstGeom prst="line">
            <a:avLst/>
          </a:prstGeom>
          <a:ln w="38100">
            <a:solidFill>
              <a:srgbClr val="2C7C9F"/>
            </a:solidFill>
            <a:tailEnd type="triangle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</p:spPr>
        <p:txBody>
          <a:bodyPr lIns="65023" tIns="65023" rIns="65023" bIns="65023"/>
          <a:lstStyle/>
          <a:p>
            <a:pPr algn="l" defTabSz="650240">
              <a:lnSpc>
                <a:spcPct val="100000"/>
              </a:lnSpc>
              <a:tabLst/>
              <a:defRPr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8541332" y="8493650"/>
            <a:ext cx="3960922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>
                <a:solidFill>
                  <a:srgbClr val="FF0000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lvl1pPr>
          </a:lstStyle>
          <a:p>
            <a:r>
              <a:t>mimic “parton model”</a:t>
            </a:r>
          </a:p>
        </p:txBody>
      </p:sp>
      <p:pic>
        <p:nvPicPr>
          <p:cNvPr id="785" name="image45.pdf" descr="latex-image-1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7098" y="3088553"/>
            <a:ext cx="373889" cy="373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image54.pdf" descr="latex-image-1.pdf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58529" y="1329750"/>
            <a:ext cx="3081650" cy="309312"/>
          </a:xfrm>
          <a:prstGeom prst="rect">
            <a:avLst/>
          </a:prstGeom>
          <a:ln w="12700">
            <a:miter lim="400000"/>
          </a:ln>
        </p:spPr>
      </p:pic>
      <p:sp>
        <p:nvSpPr>
          <p:cNvPr id="787" name="Shape 787"/>
          <p:cNvSpPr/>
          <p:nvPr/>
        </p:nvSpPr>
        <p:spPr>
          <a:xfrm>
            <a:off x="7361423" y="9272523"/>
            <a:ext cx="5442505" cy="38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tabLst/>
              <a:defRPr sz="2000" i="1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slide courtesy of Z. Kang</a:t>
            </a:r>
          </a:p>
        </p:txBody>
      </p:sp>
      <p:sp>
        <p:nvSpPr>
          <p:cNvPr id="788" name="Shape 788"/>
          <p:cNvSpPr/>
          <p:nvPr/>
        </p:nvSpPr>
        <p:spPr>
          <a:xfrm>
            <a:off x="4671562" y="78782"/>
            <a:ext cx="7466687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 factorization in a nut-shell</a:t>
            </a:r>
          </a:p>
        </p:txBody>
      </p:sp>
      <p:sp>
        <p:nvSpPr>
          <p:cNvPr id="789" name="Shape 789"/>
          <p:cNvSpPr>
            <a:spLocks noGrp="1"/>
          </p:cNvSpPr>
          <p:nvPr>
            <p:ph type="body" sz="half" idx="4294967295"/>
          </p:nvPr>
        </p:nvSpPr>
        <p:spPr>
          <a:xfrm>
            <a:off x="274636" y="1096489"/>
            <a:ext cx="8449435" cy="562459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Drell-Yan:</a:t>
            </a:r>
          </a:p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indent="0" defTabSz="914400">
              <a:lnSpc>
                <a:spcPct val="100000"/>
              </a:lnSpc>
              <a:spcBef>
                <a:spcPts val="2000"/>
              </a:spcBef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indent="0" defTabSz="914400">
              <a:lnSpc>
                <a:spcPct val="100000"/>
              </a:lnSpc>
              <a:spcBef>
                <a:spcPts val="2000"/>
              </a:spcBef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5" indent="2286000" defTabSz="914400">
              <a:lnSpc>
                <a:spcPct val="100000"/>
              </a:lnSpc>
              <a:spcBef>
                <a:spcPts val="400"/>
              </a:spcBef>
              <a:buClr>
                <a:srgbClr val="6FB7D7"/>
              </a:buClr>
              <a:buFont typeface="Wingdings"/>
              <a:defRPr sz="2000"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1263650" lvl="3" indent="-295275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2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349249" indent="-349249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6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Factorized form and mimicking “parton model”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8323864" y="6391226"/>
            <a:ext cx="4564585" cy="2550908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93266" y="6391226"/>
            <a:ext cx="4358855" cy="2550908"/>
          </a:xfrm>
          <a:prstGeom prst="rect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793" name="Shape 7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grpSp>
        <p:nvGrpSpPr>
          <p:cNvPr id="798" name="Group 798"/>
          <p:cNvGrpSpPr/>
          <p:nvPr/>
        </p:nvGrpSpPr>
        <p:grpSpPr>
          <a:xfrm>
            <a:off x="93266" y="1922334"/>
            <a:ext cx="4620979" cy="3742269"/>
            <a:chOff x="0" y="0"/>
            <a:chExt cx="4620977" cy="3742267"/>
          </a:xfrm>
        </p:grpSpPr>
        <p:sp>
          <p:nvSpPr>
            <p:cNvPr id="794" name="Shape 794"/>
            <p:cNvSpPr/>
            <p:nvPr/>
          </p:nvSpPr>
          <p:spPr>
            <a:xfrm>
              <a:off x="0" y="-1"/>
              <a:ext cx="4358854" cy="3742269"/>
            </a:xfrm>
            <a:prstGeom prst="rect">
              <a:avLst/>
            </a:prstGeom>
            <a:solidFill>
              <a:srgbClr val="FFE199"/>
            </a:solidFill>
            <a:ln w="12700" cap="flat">
              <a:noFill/>
              <a:miter lim="400000"/>
            </a:ln>
            <a:effectLst>
              <a:outerShdw blurRad="88900" dist="25400" dir="5400000" rotWithShape="0">
                <a:srgbClr val="000000">
                  <a:alpha val="40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795" name="image55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6095" y="542904"/>
              <a:ext cx="1408854" cy="4667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96" name="Shape 796"/>
            <p:cNvSpPr/>
            <p:nvPr/>
          </p:nvSpPr>
          <p:spPr>
            <a:xfrm>
              <a:off x="831578" y="51140"/>
              <a:ext cx="2804807" cy="4856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650240">
                <a:lnSpc>
                  <a:spcPct val="100000"/>
                </a:lnSpc>
                <a:tabLst/>
                <a:defRPr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t>Collinear PDFs</a:t>
              </a:r>
            </a:p>
          </p:txBody>
        </p:sp>
        <p:sp>
          <p:nvSpPr>
            <p:cNvPr id="797" name="Shape 797"/>
            <p:cNvSpPr/>
            <p:nvPr/>
          </p:nvSpPr>
          <p:spPr>
            <a:xfrm>
              <a:off x="0" y="1048903"/>
              <a:ext cx="4620978" cy="20350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DGLAP evolution</a:t>
              </a:r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Resum</a:t>
              </a:r>
            </a:p>
            <a:p>
              <a:pPr algn="l" defTabSz="650240">
                <a:lnSpc>
                  <a:spcPct val="100000"/>
                </a:lnSpc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  <a:p>
              <a:pPr marL="392906" indent="-392906" algn="l" defTabSz="650240">
                <a:lnSpc>
                  <a:spcPct val="100000"/>
                </a:lnSpc>
                <a:buSzPct val="100000"/>
                <a:buFont typeface="Wingdings"/>
                <a:buChar char="✓"/>
                <a:tabLst/>
                <a:defRPr sz="2200">
                  <a:solidFill>
                    <a:srgbClr val="666666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Kernel: purely </a:t>
              </a:r>
              <a:r>
                <a:rPr>
                  <a:solidFill>
                    <a:srgbClr val="0000FF"/>
                  </a:solidFill>
                </a:rPr>
                <a:t>perturbative</a:t>
              </a:r>
            </a:p>
          </p:txBody>
        </p:sp>
      </p:grpSp>
      <p:grpSp>
        <p:nvGrpSpPr>
          <p:cNvPr id="804" name="Group 804"/>
          <p:cNvGrpSpPr/>
          <p:nvPr/>
        </p:nvGrpSpPr>
        <p:grpSpPr>
          <a:xfrm>
            <a:off x="1014653" y="6779232"/>
            <a:ext cx="2233002" cy="1915652"/>
            <a:chOff x="0" y="0"/>
            <a:chExt cx="2233001" cy="1915650"/>
          </a:xfrm>
        </p:grpSpPr>
        <p:pic>
          <p:nvPicPr>
            <p:cNvPr id="799" name="image56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785" y="-1"/>
              <a:ext cx="1215431" cy="353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0" name="image57.pdf" descr="latex-image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20" y="1548193"/>
              <a:ext cx="1286096" cy="367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1" name="image58.pdf" descr="latex-image-1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737405"/>
              <a:ext cx="2233002" cy="423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2" name="Shape 802"/>
            <p:cNvSpPr/>
            <p:nvPr/>
          </p:nvSpPr>
          <p:spPr>
            <a:xfrm>
              <a:off x="1116501" y="408631"/>
              <a:ext cx="5327" cy="436103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104547" y="1187839"/>
              <a:ext cx="5328" cy="436103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805" name="image59.pdf" descr="latex-image-1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013" y="3911020"/>
            <a:ext cx="2633473" cy="5039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1" name="Group 811"/>
          <p:cNvGrpSpPr/>
          <p:nvPr/>
        </p:nvGrpSpPr>
        <p:grpSpPr>
          <a:xfrm>
            <a:off x="9495095" y="6833451"/>
            <a:ext cx="2973153" cy="1892001"/>
            <a:chOff x="0" y="0"/>
            <a:chExt cx="2973151" cy="1892000"/>
          </a:xfrm>
        </p:grpSpPr>
        <p:pic>
          <p:nvPicPr>
            <p:cNvPr id="806" name="image60.pdf" descr="latex-image-1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981" y="1529080"/>
              <a:ext cx="1800643" cy="362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7" name="image61.pdf" descr="latex-image-1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561" y="-1"/>
              <a:ext cx="1758766" cy="348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image62.pdf" descr="latex-image-1.pd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728301"/>
              <a:ext cx="2973152" cy="418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09" name="Shape 809"/>
            <p:cNvSpPr/>
            <p:nvPr/>
          </p:nvSpPr>
          <p:spPr>
            <a:xfrm>
              <a:off x="1428506" y="1148751"/>
              <a:ext cx="5262" cy="430720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8824" y="354740"/>
              <a:ext cx="5262" cy="430720"/>
            </a:xfrm>
            <a:prstGeom prst="line">
              <a:avLst/>
            </a:prstGeom>
            <a:noFill/>
            <a:ln w="25400" cap="flat">
              <a:solidFill>
                <a:srgbClr val="008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8323864" y="1914570"/>
            <a:ext cx="4755529" cy="3866330"/>
            <a:chOff x="0" y="0"/>
            <a:chExt cx="4755527" cy="3866328"/>
          </a:xfrm>
        </p:grpSpPr>
        <p:grpSp>
          <p:nvGrpSpPr>
            <p:cNvPr id="816" name="Group 816"/>
            <p:cNvGrpSpPr/>
            <p:nvPr/>
          </p:nvGrpSpPr>
          <p:grpSpPr>
            <a:xfrm>
              <a:off x="0" y="0"/>
              <a:ext cx="4755528" cy="3856255"/>
              <a:chOff x="0" y="0"/>
              <a:chExt cx="4755527" cy="3856254"/>
            </a:xfrm>
          </p:grpSpPr>
          <p:sp>
            <p:nvSpPr>
              <p:cNvPr id="812" name="Shape 812"/>
              <p:cNvSpPr/>
              <p:nvPr/>
            </p:nvSpPr>
            <p:spPr>
              <a:xfrm>
                <a:off x="0" y="0"/>
                <a:ext cx="4564585" cy="3856255"/>
              </a:xfrm>
              <a:prstGeom prst="rect">
                <a:avLst/>
              </a:prstGeom>
              <a:solidFill>
                <a:srgbClr val="FFE199"/>
              </a:solidFill>
              <a:ln w="12700" cap="flat">
                <a:noFill/>
                <a:miter lim="400000"/>
              </a:ln>
              <a:effectLst>
                <a:outerShdw blurRad="88900" dist="254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algn="ctr" defTabSz="650240">
                  <a:lnSpc>
                    <a:spcPct val="100000"/>
                  </a:lnSpc>
                  <a:tabLst/>
                  <a:defRPr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813" name="image63.pdf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31326" y="594823"/>
                <a:ext cx="2113281" cy="45155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4" name="Shape 814"/>
              <p:cNvSpPr/>
              <p:nvPr/>
            </p:nvSpPr>
            <p:spPr>
              <a:xfrm>
                <a:off x="1056019" y="81021"/>
                <a:ext cx="2804807" cy="4856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>
                <a:lvl1pPr algn="ctr" defTabSz="650240">
                  <a:lnSpc>
                    <a:spcPct val="100000"/>
                  </a:lnSpc>
                  <a:tabLst/>
                  <a:defRPr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t>TMDs</a:t>
                </a: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0" y="1021639"/>
                <a:ext cx="4755528" cy="26700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t">
                <a:spAutoFit/>
              </a:bodyPr>
              <a:lstStyle/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Collins-Soper/rapidity evolution equation</a:t>
                </a:r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Resum</a:t>
                </a:r>
              </a:p>
              <a:p>
                <a:pPr algn="l" defTabSz="650240">
                  <a:lnSpc>
                    <a:spcPct val="100000"/>
                  </a:lnSpc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  <a:p>
                <a:pPr marL="392906" indent="-392906" algn="l" defTabSz="650240">
                  <a:lnSpc>
                    <a:spcPct val="100000"/>
                  </a:lnSpc>
                  <a:buSzPct val="100000"/>
                  <a:buFont typeface="Wingdings"/>
                  <a:buChar char="✓"/>
                  <a:tabLst/>
                  <a:defRPr sz="2200">
                    <a:solidFill>
                      <a:srgbClr val="666666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t>Kernel: can be </a:t>
                </a:r>
                <a:r>
                  <a:rPr>
                    <a:solidFill>
                      <a:srgbClr val="0000FF"/>
                    </a:solidFill>
                  </a:rPr>
                  <a:t>non-perturbative</a:t>
                </a:r>
                <a:r>
                  <a:t> when </a:t>
                </a:r>
              </a:p>
            </p:txBody>
          </p:sp>
        </p:grpSp>
        <p:pic>
          <p:nvPicPr>
            <p:cNvPr id="817" name="image64.pdf" descr="latex-image-1.pdf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091799" y="3550239"/>
              <a:ext cx="1491940" cy="316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8" name="image65.pdf" descr="latex-image-1.pdf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6576" y="2385885"/>
              <a:ext cx="2861057" cy="520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20" name="image66.png" descr="zoo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8360" y="3199645"/>
            <a:ext cx="3008846" cy="3112898"/>
          </a:xfrm>
          <a:prstGeom prst="rect">
            <a:avLst/>
          </a:prstGeom>
          <a:ln w="12700">
            <a:miter lim="400000"/>
          </a:ln>
        </p:spPr>
      </p:pic>
      <p:sp>
        <p:nvSpPr>
          <p:cNvPr id="821" name="Shape 821"/>
          <p:cNvSpPr>
            <a:spLocks noGrp="1"/>
          </p:cNvSpPr>
          <p:nvPr>
            <p:ph type="body" sz="half" idx="4294967295"/>
          </p:nvPr>
        </p:nvSpPr>
        <p:spPr>
          <a:xfrm>
            <a:off x="352796" y="811494"/>
            <a:ext cx="12339974" cy="2550907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431999" indent="-323999" defTabSz="914400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45000"/>
              <a:buFont typeface="Wingdings"/>
              <a:buChar char="●"/>
              <a:defRPr sz="3100" spc="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Just like collinear PDFs, TMDs also depend on the scale of the probe = evolution</a:t>
            </a:r>
          </a:p>
        </p:txBody>
      </p:sp>
      <p:sp>
        <p:nvSpPr>
          <p:cNvPr id="822" name="Shape 822"/>
          <p:cNvSpPr/>
          <p:nvPr/>
        </p:nvSpPr>
        <p:spPr>
          <a:xfrm>
            <a:off x="9531429" y="61848"/>
            <a:ext cx="3151480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TMDs evolve</a:t>
            </a:r>
          </a:p>
        </p:txBody>
      </p:sp>
      <p:sp>
        <p:nvSpPr>
          <p:cNvPr id="823" name="Shape 823"/>
          <p:cNvSpPr/>
          <p:nvPr/>
        </p:nvSpPr>
        <p:spPr>
          <a:xfrm>
            <a:off x="7361423" y="9272523"/>
            <a:ext cx="5442505" cy="387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lnSpc>
                <a:spcPct val="100000"/>
              </a:lnSpc>
              <a:tabLst/>
              <a:defRPr sz="2000" i="1">
                <a:solidFill>
                  <a:srgbClr val="9411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slide courtesy of Z. </a:t>
            </a:r>
            <a:r>
              <a:rPr dirty="0"/>
              <a:t>Kang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/>
        </p:nvSpPr>
        <p:spPr>
          <a:xfrm>
            <a:off x="8316675" y="2397391"/>
            <a:ext cx="834922" cy="1075929"/>
          </a:xfrm>
          <a:prstGeom prst="ellipse">
            <a:avLst/>
          </a:prstGeom>
          <a:solidFill>
            <a:srgbClr val="D5FB82"/>
          </a:solidFill>
          <a:ln w="12700">
            <a:miter lim="400000"/>
          </a:ln>
          <a:effectLst>
            <a:outerShdw blurRad="88900" dist="25400" dir="5400000" rotWithShape="0">
              <a:srgbClr val="000000">
                <a:alpha val="40000"/>
              </a:srgbClr>
            </a:outerShdw>
          </a:effectLst>
        </p:spPr>
        <p:txBody>
          <a:bodyPr lIns="65023" tIns="65023" rIns="65023" bIns="65023" anchor="ctr"/>
          <a:lstStyle/>
          <a:p>
            <a:pPr algn="ctr" defTabSz="650240">
              <a:lnSpc>
                <a:spcPct val="100000"/>
              </a:lnSpc>
              <a:tabLst/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826" name="Shape 8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827" name="Shape 827"/>
          <p:cNvSpPr/>
          <p:nvPr/>
        </p:nvSpPr>
        <p:spPr>
          <a:xfrm>
            <a:off x="3764711" y="3561275"/>
            <a:ext cx="9112900" cy="853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l" defTabSz="650240">
              <a:lnSpc>
                <a:spcPct val="100000"/>
              </a:lnSpc>
              <a:tabLst/>
              <a:defRPr sz="16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Collins, Soper, Sterman 85, ResBos, Qiu, Zhang 99, Echevarria, Idilbi, Kang, Vitev, 14, </a:t>
            </a:r>
          </a:p>
          <a:p>
            <a:pPr algn="l" defTabSz="650240">
              <a:lnSpc>
                <a:spcPct val="100000"/>
              </a:lnSpc>
              <a:tabLst/>
              <a:defRPr sz="1600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Aidala, Field, Gamberg, Rogers, 14, Sun, Yuan 14, D’Alesio, Echevarria, Melis, Scimemi, 14, Rogers, Collins, 15, Vladimirov,  Scimemi 17…</a:t>
            </a:r>
          </a:p>
        </p:txBody>
      </p:sp>
      <p:pic>
        <p:nvPicPr>
          <p:cNvPr id="828" name="image70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5" y="2470480"/>
            <a:ext cx="12235323" cy="9045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36" name="Group 836"/>
          <p:cNvGrpSpPr/>
          <p:nvPr/>
        </p:nvGrpSpPr>
        <p:grpSpPr>
          <a:xfrm>
            <a:off x="-1" y="5370679"/>
            <a:ext cx="12873865" cy="2107245"/>
            <a:chOff x="0" y="0"/>
            <a:chExt cx="12873863" cy="2107244"/>
          </a:xfrm>
        </p:grpSpPr>
        <p:sp>
          <p:nvSpPr>
            <p:cNvPr id="829" name="Shape 829"/>
            <p:cNvSpPr/>
            <p:nvPr/>
          </p:nvSpPr>
          <p:spPr>
            <a:xfrm>
              <a:off x="4184293" y="-1"/>
              <a:ext cx="4879752" cy="1378510"/>
            </a:xfrm>
            <a:prstGeom prst="rect">
              <a:avLst/>
            </a:prstGeom>
            <a:solidFill>
              <a:srgbClr val="9FC6F0">
                <a:alpha val="92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1708747" y="-1"/>
              <a:ext cx="2153646" cy="1378510"/>
            </a:xfrm>
            <a:prstGeom prst="rect">
              <a:avLst/>
            </a:prstGeom>
            <a:solidFill>
              <a:srgbClr val="FFD266">
                <a:alpha val="84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9414586" y="-1"/>
              <a:ext cx="3459278" cy="1378510"/>
            </a:xfrm>
            <a:prstGeom prst="rect">
              <a:avLst/>
            </a:prstGeom>
            <a:solidFill>
              <a:srgbClr val="BFF944">
                <a:alpha val="92000"/>
              </a:srgbClr>
            </a:solidFill>
            <a:ln w="12700" cap="flat">
              <a:noFill/>
              <a:miter lim="400000"/>
            </a:ln>
            <a:effectLst>
              <a:outerShdw blurRad="63500" dist="50800" dir="2700000" rotWithShape="0">
                <a:srgbClr val="000000">
                  <a:alpha val="43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algn="ctr" defTabSz="650240">
                <a:lnSpc>
                  <a:spcPct val="100000"/>
                </a:lnSpc>
                <a:tabLst/>
                <a:defRPr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 flipH="1">
              <a:off x="2441976" y="1432433"/>
              <a:ext cx="321236" cy="674812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6416280" y="1405471"/>
              <a:ext cx="1" cy="701774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10786655" y="1432433"/>
              <a:ext cx="303993" cy="674812"/>
            </a:xfrm>
            <a:prstGeom prst="line">
              <a:avLst/>
            </a:prstGeom>
            <a:noFill/>
            <a:ln w="25400" cap="flat">
              <a:solidFill>
                <a:srgbClr val="2C7C9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algn="l" defTabSz="650240">
                <a:lnSpc>
                  <a:spcPct val="100000"/>
                </a:lnSpc>
                <a:tabLst/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835" name="image71.pdf" descr="latex-image-1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5525"/>
              <a:ext cx="12869334" cy="988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37" name="Shape 837"/>
          <p:cNvSpPr/>
          <p:nvPr/>
        </p:nvSpPr>
        <p:spPr>
          <a:xfrm>
            <a:off x="407005" y="7553351"/>
            <a:ext cx="3022970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longitudinal/collinear part</a:t>
            </a:r>
          </a:p>
        </p:txBody>
      </p:sp>
      <p:sp>
        <p:nvSpPr>
          <p:cNvPr id="838" name="Shape 838"/>
          <p:cNvSpPr/>
          <p:nvPr/>
        </p:nvSpPr>
        <p:spPr>
          <a:xfrm>
            <a:off x="5234817" y="7553351"/>
            <a:ext cx="1861305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650240">
              <a:lnSpc>
                <a:spcPct val="100000"/>
              </a:lnSpc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transverse part</a:t>
            </a:r>
          </a:p>
        </p:txBody>
      </p:sp>
      <p:sp>
        <p:nvSpPr>
          <p:cNvPr id="839" name="Shape 839"/>
          <p:cNvSpPr/>
          <p:nvPr/>
        </p:nvSpPr>
        <p:spPr>
          <a:xfrm>
            <a:off x="8166950" y="7553351"/>
            <a:ext cx="4837850" cy="108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392906" indent="-392906" algn="l" defTabSz="650240">
              <a:lnSpc>
                <a:spcPct val="100000"/>
              </a:lnSpc>
              <a:buSzPct val="100000"/>
              <a:buFont typeface="Wingdings"/>
              <a:buChar char="✓"/>
              <a:tabLst/>
              <a:defRPr sz="2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Non-perturbative: fitted from data</a:t>
            </a:r>
          </a:p>
          <a:p>
            <a:pPr marL="392906" indent="-392906" algn="l" defTabSz="650240">
              <a:lnSpc>
                <a:spcPct val="100000"/>
              </a:lnSpc>
              <a:buSzPct val="100000"/>
              <a:buFont typeface="Wingdings"/>
              <a:buChar char="✓"/>
              <a:tabLst/>
              <a:defRPr sz="2200">
                <a:solidFill>
                  <a:srgbClr val="008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The key ingredient – ln(Q) piece is spin-independent</a:t>
            </a:r>
          </a:p>
        </p:txBody>
      </p:sp>
      <p:sp>
        <p:nvSpPr>
          <p:cNvPr id="840" name="Shape 840"/>
          <p:cNvSpPr/>
          <p:nvPr/>
        </p:nvSpPr>
        <p:spPr>
          <a:xfrm>
            <a:off x="501752" y="8203952"/>
            <a:ext cx="7095991" cy="9682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63500" dist="50800" dir="2700000" rotWithShape="0">
              <a:srgbClr val="000000">
                <a:alpha val="4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 defTabSz="650240">
              <a:lnSpc>
                <a:spcPct val="100000"/>
              </a:lnSpc>
              <a:tabLst/>
              <a:defRPr sz="1800">
                <a:solidFill>
                  <a:srgbClr val="7EB606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Since the polarized scattering data is still limited kinematics, we can use unpolarized data to constrain/extract key ingredients for the non-perturbative part</a:t>
            </a:r>
          </a:p>
        </p:txBody>
      </p:sp>
      <p:sp>
        <p:nvSpPr>
          <p:cNvPr id="841" name="Shape 841"/>
          <p:cNvSpPr>
            <a:spLocks noGrp="1"/>
          </p:cNvSpPr>
          <p:nvPr>
            <p:ph type="body" sz="half" idx="4294967295"/>
          </p:nvPr>
        </p:nvSpPr>
        <p:spPr>
          <a:xfrm>
            <a:off x="352796" y="811494"/>
            <a:ext cx="8449434" cy="5624591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pPr marL="349250" indent="-349250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0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Fourier transform back to the momentum space, one needs the whole b region (large b): need some non-perturbative extrapolation</a:t>
            </a:r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Many different methods/proposals to model this non-perturbative   part</a:t>
            </a:r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0" lvl="1" indent="3492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Font typeface="Wingdings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685800" lvl="1" indent="-336550" defTabSz="914400">
              <a:lnSpc>
                <a:spcPct val="100000"/>
              </a:lnSpc>
              <a:spcBef>
                <a:spcPts val="600"/>
              </a:spcBef>
              <a:buClr>
                <a:srgbClr val="215D77"/>
              </a:buClr>
              <a:buSzPct val="110000"/>
              <a:buFont typeface="Wingdings"/>
              <a:buChar char="▪"/>
              <a:defRPr sz="14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endParaRPr/>
          </a:p>
          <a:p>
            <a:pPr marL="349250" indent="-349250" defTabSz="914400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defRPr sz="2100">
                <a:solidFill>
                  <a:srgbClr val="595959"/>
                </a:solidFill>
                <a:latin typeface="News Gothic MT"/>
                <a:ea typeface="News Gothic MT"/>
                <a:cs typeface="News Gothic MT"/>
                <a:sym typeface="News Gothic MT"/>
              </a:defRPr>
            </a:pPr>
            <a:r>
              <a:t>Eventually evolved TMDs in b-space</a:t>
            </a:r>
          </a:p>
        </p:txBody>
      </p:sp>
      <p:sp>
        <p:nvSpPr>
          <p:cNvPr id="842" name="Shape 842"/>
          <p:cNvSpPr/>
          <p:nvPr/>
        </p:nvSpPr>
        <p:spPr>
          <a:xfrm>
            <a:off x="1394962" y="44915"/>
            <a:ext cx="11324768" cy="7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00000"/>
              </a:lnSpc>
              <a:tabLst/>
              <a:defRPr sz="4200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r>
              <a:t>TMD evolution and non-perturbative component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idx="12"/>
          </p:nvPr>
        </p:nvSpPr>
        <p:spPr>
          <a:xfrm>
            <a:off x="4447822" y="8884357"/>
            <a:ext cx="4120445" cy="67055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0" marR="0" indent="4572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0" marR="0" indent="9144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0" marR="0" indent="13716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0" marR="0" indent="182880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5pPr>
            <a:lvl6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6pPr>
            <a:lvl7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7pPr>
            <a:lvl8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8pPr>
            <a:lvl9pPr marL="0" marR="0" indent="0" algn="just" defTabSz="457200" rtl="0" fontAlgn="auto" latinLnBrk="0" hangingPunct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 Light"/>
                <a:ea typeface="Gill Sans Light"/>
                <a:cs typeface="Gill Sans Light"/>
                <a:sym typeface="Gill Sans Light"/>
              </a:defRPr>
            </a:lvl9pPr>
          </a:lstStyle>
          <a:p>
            <a:endParaRPr lang="en-US" altLang="x-none"/>
          </a:p>
        </p:txBody>
      </p:sp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3584575" y="4606925"/>
            <a:ext cx="5888038" cy="2816225"/>
          </a:xfrm>
          <a:prstGeom prst="rect">
            <a:avLst/>
          </a:prstGeom>
          <a:solidFill>
            <a:srgbClr val="FF6633">
              <a:alpha val="20000"/>
            </a:srgbClr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255588" y="103188"/>
            <a:ext cx="1274762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27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just" hangingPunct="1">
              <a:lnSpc>
                <a:spcPct val="83000"/>
              </a:lnSpc>
            </a:pPr>
            <a:r>
              <a:rPr lang="en-US" altLang="x-none" sz="3600">
                <a:latin typeface="Calibri" charset="0"/>
              </a:rPr>
              <a:t>TMD                                       </a:t>
            </a:r>
          </a:p>
          <a:p>
            <a:pPr algn="just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V="1">
            <a:off x="3584575" y="4094163"/>
            <a:ext cx="1588" cy="3330575"/>
          </a:xfrm>
          <a:prstGeom prst="line">
            <a:avLst/>
          </a:prstGeom>
          <a:noFill/>
          <a:ln w="36000" cap="flat">
            <a:solidFill>
              <a:srgbClr val="3465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3584575" y="7423150"/>
            <a:ext cx="6143625" cy="1588"/>
          </a:xfrm>
          <a:prstGeom prst="line">
            <a:avLst/>
          </a:prstGeom>
          <a:noFill/>
          <a:ln w="36000" cap="flat">
            <a:solidFill>
              <a:srgbClr val="3465A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5" name="Freeform 5"/>
          <p:cNvSpPr>
            <a:spLocks noChangeArrowheads="1"/>
          </p:cNvSpPr>
          <p:nvPr/>
        </p:nvSpPr>
        <p:spPr bwMode="auto">
          <a:xfrm>
            <a:off x="3584575" y="4351338"/>
            <a:ext cx="5888038" cy="3071812"/>
          </a:xfrm>
          <a:custGeom>
            <a:avLst/>
            <a:gdLst>
              <a:gd name="T0" fmla="*/ 0 w 16356"/>
              <a:gd name="T1" fmla="*/ 8534 h 8535"/>
              <a:gd name="T2" fmla="*/ 3555 w 16356"/>
              <a:gd name="T3" fmla="*/ 1 h 8535"/>
              <a:gd name="T4" fmla="*/ 16355 w 16356"/>
              <a:gd name="T5" fmla="*/ 7823 h 8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56" h="8535">
                <a:moveTo>
                  <a:pt x="0" y="8534"/>
                </a:moveTo>
                <a:cubicBezTo>
                  <a:pt x="946" y="5852"/>
                  <a:pt x="1423" y="0"/>
                  <a:pt x="3555" y="1"/>
                </a:cubicBezTo>
                <a:cubicBezTo>
                  <a:pt x="5689" y="1"/>
                  <a:pt x="8532" y="7823"/>
                  <a:pt x="16355" y="7823"/>
                </a:cubicBezTo>
              </a:path>
            </a:pathLst>
          </a:custGeom>
          <a:noFill/>
          <a:ln w="72000" cap="flat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3584575" y="4606925"/>
            <a:ext cx="1854200" cy="2816225"/>
          </a:xfrm>
          <a:prstGeom prst="rect">
            <a:avLst/>
          </a:prstGeom>
          <a:solidFill>
            <a:srgbClr val="FF6633">
              <a:alpha val="20000"/>
            </a:srgbClr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2178050" y="8659813"/>
            <a:ext cx="7897813" cy="65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dirty="0">
                <a:solidFill>
                  <a:srgbClr val="0000FF"/>
                </a:solidFill>
              </a:rPr>
              <a:t>Collins, </a:t>
            </a:r>
            <a:r>
              <a:rPr lang="en-US" altLang="x-none" sz="2200" dirty="0" err="1">
                <a:solidFill>
                  <a:srgbClr val="0000FF"/>
                </a:solidFill>
              </a:rPr>
              <a:t>Gamberg</a:t>
            </a:r>
            <a:r>
              <a:rPr lang="en-US" altLang="x-none" sz="2200" dirty="0">
                <a:solidFill>
                  <a:srgbClr val="0000FF"/>
                </a:solidFill>
              </a:rPr>
              <a:t>, AP, Rogers, Sato, Wang   arXiv:1605.00671</a:t>
            </a:r>
          </a:p>
          <a:p>
            <a:r>
              <a:rPr lang="en-US" altLang="x-none" dirty="0"/>
              <a:t> </a:t>
            </a:r>
            <a:r>
              <a:rPr lang="en-US" altLang="x-none" dirty="0">
                <a:solidFill>
                  <a:srgbClr val="0000FF"/>
                </a:solidFill>
              </a:rPr>
              <a:t>   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360363" y="1358900"/>
            <a:ext cx="11158537" cy="7637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400"/>
              <a:t>TMD factorization has a validity region</a:t>
            </a:r>
          </a:p>
          <a:p>
            <a:r>
              <a:rPr lang="en-US" altLang="x-none" sz="2400"/>
              <a:t>(two scale problem)</a:t>
            </a:r>
          </a:p>
          <a:p>
            <a:endParaRPr lang="en-US" altLang="x-none" sz="2400"/>
          </a:p>
          <a:p>
            <a:r>
              <a:rPr lang="en-US" altLang="x-none" sz="2400"/>
              <a:t>In order to describe cross section in a wide region of transverse momentum one needs to add a Y term</a:t>
            </a:r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endParaRPr lang="en-US" altLang="x-none" sz="2400"/>
          </a:p>
          <a:p>
            <a:r>
              <a:rPr lang="en-US" altLang="x-none" sz="2400"/>
              <a:t>Improved approach that aims to describe low-Q region:</a:t>
            </a:r>
          </a:p>
          <a:p>
            <a:r>
              <a:rPr lang="en-US" altLang="x-none" sz="2400"/>
              <a:t>                                            </a:t>
            </a:r>
          </a:p>
        </p:txBody>
      </p:sp>
      <p:grpSp>
        <p:nvGrpSpPr>
          <p:cNvPr id="15369" name="Group 9"/>
          <p:cNvGrpSpPr>
            <a:grpSpLocks/>
          </p:cNvGrpSpPr>
          <p:nvPr/>
        </p:nvGrpSpPr>
        <p:grpSpPr bwMode="auto">
          <a:xfrm>
            <a:off x="2998251" y="8002588"/>
            <a:ext cx="2062162" cy="403225"/>
            <a:chOff x="1893" y="4738"/>
            <a:chExt cx="1299" cy="254"/>
          </a:xfrm>
        </p:grpSpPr>
        <p:sp>
          <p:nvSpPr>
            <p:cNvPr id="15370" name="Freeform 10"/>
            <p:cNvSpPr>
              <a:spLocks noChangeArrowheads="1"/>
            </p:cNvSpPr>
            <p:nvPr/>
          </p:nvSpPr>
          <p:spPr bwMode="auto">
            <a:xfrm>
              <a:off x="1893" y="4738"/>
              <a:ext cx="1300" cy="255"/>
            </a:xfrm>
            <a:custGeom>
              <a:avLst/>
              <a:gdLst>
                <a:gd name="T0" fmla="*/ 2867 w 5735"/>
                <a:gd name="T1" fmla="*/ 1126 h 1127"/>
                <a:gd name="T2" fmla="*/ 0 w 5735"/>
                <a:gd name="T3" fmla="*/ 1126 h 1127"/>
                <a:gd name="T4" fmla="*/ 0 w 5735"/>
                <a:gd name="T5" fmla="*/ 0 h 1127"/>
                <a:gd name="T6" fmla="*/ 5734 w 5735"/>
                <a:gd name="T7" fmla="*/ 0 h 1127"/>
                <a:gd name="T8" fmla="*/ 5734 w 5735"/>
                <a:gd name="T9" fmla="*/ 1126 h 1127"/>
                <a:gd name="T10" fmla="*/ 2867 w 5735"/>
                <a:gd name="T11" fmla="*/ 1126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35" h="1127">
                  <a:moveTo>
                    <a:pt x="2867" y="1126"/>
                  </a:moveTo>
                  <a:lnTo>
                    <a:pt x="0" y="1126"/>
                  </a:lnTo>
                  <a:lnTo>
                    <a:pt x="0" y="0"/>
                  </a:lnTo>
                  <a:lnTo>
                    <a:pt x="5734" y="0"/>
                  </a:lnTo>
                  <a:lnTo>
                    <a:pt x="5734" y="1126"/>
                  </a:lnTo>
                  <a:lnTo>
                    <a:pt x="2867" y="112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1" name="Freeform 11"/>
            <p:cNvSpPr>
              <a:spLocks noChangeArrowheads="1"/>
            </p:cNvSpPr>
            <p:nvPr/>
          </p:nvSpPr>
          <p:spPr bwMode="auto">
            <a:xfrm>
              <a:off x="1904" y="4755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7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7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2" name="Freeform 12"/>
            <p:cNvSpPr>
              <a:spLocks noChangeArrowheads="1"/>
            </p:cNvSpPr>
            <p:nvPr/>
          </p:nvSpPr>
          <p:spPr bwMode="auto">
            <a:xfrm>
              <a:off x="2070" y="4844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7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1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89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5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3"/>
                    <a:pt x="61" y="537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1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89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5"/>
                    <a:pt x="422" y="425"/>
                    <a:pt x="419" y="425"/>
                  </a:cubicBezTo>
                  <a:cubicBezTo>
                    <a:pt x="410" y="425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89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3" name="Freeform 13"/>
            <p:cNvSpPr>
              <a:spLocks noChangeArrowheads="1"/>
            </p:cNvSpPr>
            <p:nvPr/>
          </p:nvSpPr>
          <p:spPr bwMode="auto">
            <a:xfrm>
              <a:off x="2184" y="4847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5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5 h 535"/>
                <a:gd name="T62" fmla="*/ 272 w 593"/>
                <a:gd name="T63" fmla="*/ 505 h 535"/>
                <a:gd name="T64" fmla="*/ 243 w 593"/>
                <a:gd name="T65" fmla="*/ 489 h 535"/>
                <a:gd name="T66" fmla="*/ 246 w 593"/>
                <a:gd name="T67" fmla="*/ 473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5"/>
                    <a:pt x="80" y="505"/>
                  </a:cubicBezTo>
                  <a:cubicBezTo>
                    <a:pt x="51" y="505"/>
                    <a:pt x="45" y="505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5"/>
                    <a:pt x="342" y="505"/>
                    <a:pt x="317" y="505"/>
                  </a:cubicBezTo>
                  <a:cubicBezTo>
                    <a:pt x="301" y="505"/>
                    <a:pt x="288" y="505"/>
                    <a:pt x="272" y="505"/>
                  </a:cubicBezTo>
                  <a:cubicBezTo>
                    <a:pt x="243" y="502"/>
                    <a:pt x="243" y="499"/>
                    <a:pt x="243" y="489"/>
                  </a:cubicBezTo>
                  <a:cubicBezTo>
                    <a:pt x="243" y="483"/>
                    <a:pt x="243" y="483"/>
                    <a:pt x="246" y="473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4" name="Freeform 14"/>
            <p:cNvSpPr>
              <a:spLocks noChangeArrowheads="1"/>
            </p:cNvSpPr>
            <p:nvPr/>
          </p:nvSpPr>
          <p:spPr bwMode="auto">
            <a:xfrm>
              <a:off x="2351" y="4738"/>
              <a:ext cx="99" cy="255"/>
            </a:xfrm>
            <a:custGeom>
              <a:avLst/>
              <a:gdLst>
                <a:gd name="T0" fmla="*/ 435 w 443"/>
                <a:gd name="T1" fmla="*/ 42 h 1127"/>
                <a:gd name="T2" fmla="*/ 442 w 443"/>
                <a:gd name="T3" fmla="*/ 22 h 1127"/>
                <a:gd name="T4" fmla="*/ 419 w 443"/>
                <a:gd name="T5" fmla="*/ 0 h 1127"/>
                <a:gd name="T6" fmla="*/ 400 w 443"/>
                <a:gd name="T7" fmla="*/ 10 h 1127"/>
                <a:gd name="T8" fmla="*/ 6 w 443"/>
                <a:gd name="T9" fmla="*/ 1084 h 1127"/>
                <a:gd name="T10" fmla="*/ 0 w 443"/>
                <a:gd name="T11" fmla="*/ 1104 h 1127"/>
                <a:gd name="T12" fmla="*/ 22 w 443"/>
                <a:gd name="T13" fmla="*/ 1126 h 1127"/>
                <a:gd name="T14" fmla="*/ 48 w 443"/>
                <a:gd name="T15" fmla="*/ 1100 h 1127"/>
                <a:gd name="T16" fmla="*/ 435 w 443"/>
                <a:gd name="T17" fmla="*/ 42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1127">
                  <a:moveTo>
                    <a:pt x="435" y="42"/>
                  </a:moveTo>
                  <a:cubicBezTo>
                    <a:pt x="442" y="29"/>
                    <a:pt x="442" y="22"/>
                    <a:pt x="442" y="22"/>
                  </a:cubicBezTo>
                  <a:cubicBezTo>
                    <a:pt x="442" y="10"/>
                    <a:pt x="432" y="0"/>
                    <a:pt x="419" y="0"/>
                  </a:cubicBezTo>
                  <a:cubicBezTo>
                    <a:pt x="410" y="0"/>
                    <a:pt x="403" y="3"/>
                    <a:pt x="400" y="10"/>
                  </a:cubicBezTo>
                  <a:lnTo>
                    <a:pt x="6" y="1084"/>
                  </a:lnTo>
                  <a:cubicBezTo>
                    <a:pt x="0" y="1100"/>
                    <a:pt x="0" y="1104"/>
                    <a:pt x="0" y="1104"/>
                  </a:cubicBezTo>
                  <a:cubicBezTo>
                    <a:pt x="0" y="1116"/>
                    <a:pt x="10" y="1126"/>
                    <a:pt x="22" y="1126"/>
                  </a:cubicBezTo>
                  <a:cubicBezTo>
                    <a:pt x="38" y="1126"/>
                    <a:pt x="42" y="1120"/>
                    <a:pt x="48" y="1100"/>
                  </a:cubicBezTo>
                  <a:lnTo>
                    <a:pt x="435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Freeform 15"/>
            <p:cNvSpPr>
              <a:spLocks noChangeArrowheads="1"/>
            </p:cNvSpPr>
            <p:nvPr/>
          </p:nvSpPr>
          <p:spPr bwMode="auto">
            <a:xfrm>
              <a:off x="2475" y="4816"/>
              <a:ext cx="108" cy="115"/>
            </a:xfrm>
            <a:custGeom>
              <a:avLst/>
              <a:gdLst>
                <a:gd name="T0" fmla="*/ 102 w 481"/>
                <a:gd name="T1" fmla="*/ 406 h 513"/>
                <a:gd name="T2" fmla="*/ 237 w 481"/>
                <a:gd name="T3" fmla="*/ 278 h 513"/>
                <a:gd name="T4" fmla="*/ 349 w 481"/>
                <a:gd name="T5" fmla="*/ 176 h 513"/>
                <a:gd name="T6" fmla="*/ 480 w 481"/>
                <a:gd name="T7" fmla="*/ 13 h 513"/>
                <a:gd name="T8" fmla="*/ 467 w 481"/>
                <a:gd name="T9" fmla="*/ 0 h 513"/>
                <a:gd name="T10" fmla="*/ 451 w 481"/>
                <a:gd name="T11" fmla="*/ 13 h 513"/>
                <a:gd name="T12" fmla="*/ 365 w 481"/>
                <a:gd name="T13" fmla="*/ 86 h 513"/>
                <a:gd name="T14" fmla="*/ 307 w 481"/>
                <a:gd name="T15" fmla="*/ 48 h 513"/>
                <a:gd name="T16" fmla="*/ 230 w 481"/>
                <a:gd name="T17" fmla="*/ 0 h 513"/>
                <a:gd name="T18" fmla="*/ 93 w 481"/>
                <a:gd name="T19" fmla="*/ 128 h 513"/>
                <a:gd name="T20" fmla="*/ 106 w 481"/>
                <a:gd name="T21" fmla="*/ 141 h 513"/>
                <a:gd name="T22" fmla="*/ 122 w 481"/>
                <a:gd name="T23" fmla="*/ 128 h 513"/>
                <a:gd name="T24" fmla="*/ 218 w 481"/>
                <a:gd name="T25" fmla="*/ 77 h 513"/>
                <a:gd name="T26" fmla="*/ 288 w 481"/>
                <a:gd name="T27" fmla="*/ 93 h 513"/>
                <a:gd name="T28" fmla="*/ 374 w 481"/>
                <a:gd name="T29" fmla="*/ 109 h 513"/>
                <a:gd name="T30" fmla="*/ 218 w 481"/>
                <a:gd name="T31" fmla="*/ 259 h 513"/>
                <a:gd name="T32" fmla="*/ 115 w 481"/>
                <a:gd name="T33" fmla="*/ 352 h 513"/>
                <a:gd name="T34" fmla="*/ 0 w 481"/>
                <a:gd name="T35" fmla="*/ 502 h 513"/>
                <a:gd name="T36" fmla="*/ 13 w 481"/>
                <a:gd name="T37" fmla="*/ 512 h 513"/>
                <a:gd name="T38" fmla="*/ 32 w 481"/>
                <a:gd name="T39" fmla="*/ 499 h 513"/>
                <a:gd name="T40" fmla="*/ 128 w 481"/>
                <a:gd name="T41" fmla="*/ 429 h 513"/>
                <a:gd name="T42" fmla="*/ 195 w 481"/>
                <a:gd name="T43" fmla="*/ 470 h 513"/>
                <a:gd name="T44" fmla="*/ 266 w 481"/>
                <a:gd name="T45" fmla="*/ 512 h 513"/>
                <a:gd name="T46" fmla="*/ 445 w 481"/>
                <a:gd name="T47" fmla="*/ 339 h 513"/>
                <a:gd name="T48" fmla="*/ 429 w 481"/>
                <a:gd name="T49" fmla="*/ 326 h 513"/>
                <a:gd name="T50" fmla="*/ 416 w 481"/>
                <a:gd name="T51" fmla="*/ 342 h 513"/>
                <a:gd name="T52" fmla="*/ 278 w 481"/>
                <a:gd name="T53" fmla="*/ 438 h 513"/>
                <a:gd name="T54" fmla="*/ 211 w 481"/>
                <a:gd name="T55" fmla="*/ 422 h 513"/>
                <a:gd name="T56" fmla="*/ 131 w 481"/>
                <a:gd name="T57" fmla="*/ 403 h 513"/>
                <a:gd name="T58" fmla="*/ 102 w 481"/>
                <a:gd name="T59" fmla="*/ 40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513">
                  <a:moveTo>
                    <a:pt x="102" y="406"/>
                  </a:moveTo>
                  <a:cubicBezTo>
                    <a:pt x="163" y="339"/>
                    <a:pt x="195" y="313"/>
                    <a:pt x="237" y="278"/>
                  </a:cubicBezTo>
                  <a:cubicBezTo>
                    <a:pt x="237" y="275"/>
                    <a:pt x="307" y="218"/>
                    <a:pt x="349" y="176"/>
                  </a:cubicBezTo>
                  <a:cubicBezTo>
                    <a:pt x="454" y="70"/>
                    <a:pt x="480" y="16"/>
                    <a:pt x="480" y="13"/>
                  </a:cubicBezTo>
                  <a:cubicBezTo>
                    <a:pt x="480" y="0"/>
                    <a:pt x="470" y="0"/>
                    <a:pt x="467" y="0"/>
                  </a:cubicBezTo>
                  <a:cubicBezTo>
                    <a:pt x="461" y="0"/>
                    <a:pt x="458" y="3"/>
                    <a:pt x="451" y="13"/>
                  </a:cubicBezTo>
                  <a:cubicBezTo>
                    <a:pt x="416" y="67"/>
                    <a:pt x="394" y="86"/>
                    <a:pt x="365" y="86"/>
                  </a:cubicBezTo>
                  <a:cubicBezTo>
                    <a:pt x="339" y="86"/>
                    <a:pt x="326" y="67"/>
                    <a:pt x="307" y="48"/>
                  </a:cubicBezTo>
                  <a:cubicBezTo>
                    <a:pt x="288" y="22"/>
                    <a:pt x="269" y="0"/>
                    <a:pt x="230" y="0"/>
                  </a:cubicBezTo>
                  <a:cubicBezTo>
                    <a:pt x="144" y="0"/>
                    <a:pt x="93" y="106"/>
                    <a:pt x="93" y="128"/>
                  </a:cubicBezTo>
                  <a:cubicBezTo>
                    <a:pt x="93" y="134"/>
                    <a:pt x="96" y="141"/>
                    <a:pt x="106" y="141"/>
                  </a:cubicBezTo>
                  <a:cubicBezTo>
                    <a:pt x="115" y="141"/>
                    <a:pt x="118" y="134"/>
                    <a:pt x="122" y="128"/>
                  </a:cubicBezTo>
                  <a:cubicBezTo>
                    <a:pt x="144" y="77"/>
                    <a:pt x="208" y="77"/>
                    <a:pt x="218" y="77"/>
                  </a:cubicBezTo>
                  <a:cubicBezTo>
                    <a:pt x="240" y="77"/>
                    <a:pt x="262" y="83"/>
                    <a:pt x="288" y="93"/>
                  </a:cubicBezTo>
                  <a:cubicBezTo>
                    <a:pt x="333" y="109"/>
                    <a:pt x="346" y="109"/>
                    <a:pt x="374" y="109"/>
                  </a:cubicBezTo>
                  <a:cubicBezTo>
                    <a:pt x="336" y="160"/>
                    <a:pt x="240" y="240"/>
                    <a:pt x="218" y="259"/>
                  </a:cubicBezTo>
                  <a:lnTo>
                    <a:pt x="115" y="352"/>
                  </a:lnTo>
                  <a:cubicBezTo>
                    <a:pt x="38" y="429"/>
                    <a:pt x="0" y="493"/>
                    <a:pt x="0" y="502"/>
                  </a:cubicBezTo>
                  <a:cubicBezTo>
                    <a:pt x="0" y="512"/>
                    <a:pt x="13" y="512"/>
                    <a:pt x="13" y="512"/>
                  </a:cubicBezTo>
                  <a:cubicBezTo>
                    <a:pt x="22" y="512"/>
                    <a:pt x="26" y="512"/>
                    <a:pt x="32" y="499"/>
                  </a:cubicBezTo>
                  <a:cubicBezTo>
                    <a:pt x="58" y="457"/>
                    <a:pt x="93" y="429"/>
                    <a:pt x="128" y="429"/>
                  </a:cubicBezTo>
                  <a:cubicBezTo>
                    <a:pt x="154" y="429"/>
                    <a:pt x="166" y="438"/>
                    <a:pt x="195" y="470"/>
                  </a:cubicBezTo>
                  <a:cubicBezTo>
                    <a:pt x="214" y="496"/>
                    <a:pt x="234" y="512"/>
                    <a:pt x="266" y="512"/>
                  </a:cubicBezTo>
                  <a:cubicBezTo>
                    <a:pt x="378" y="512"/>
                    <a:pt x="445" y="368"/>
                    <a:pt x="445" y="339"/>
                  </a:cubicBezTo>
                  <a:cubicBezTo>
                    <a:pt x="445" y="333"/>
                    <a:pt x="438" y="326"/>
                    <a:pt x="429" y="326"/>
                  </a:cubicBezTo>
                  <a:cubicBezTo>
                    <a:pt x="419" y="326"/>
                    <a:pt x="419" y="333"/>
                    <a:pt x="416" y="342"/>
                  </a:cubicBezTo>
                  <a:cubicBezTo>
                    <a:pt x="387" y="416"/>
                    <a:pt x="317" y="438"/>
                    <a:pt x="278" y="438"/>
                  </a:cubicBezTo>
                  <a:cubicBezTo>
                    <a:pt x="256" y="438"/>
                    <a:pt x="237" y="429"/>
                    <a:pt x="211" y="422"/>
                  </a:cubicBezTo>
                  <a:cubicBezTo>
                    <a:pt x="173" y="406"/>
                    <a:pt x="157" y="403"/>
                    <a:pt x="131" y="403"/>
                  </a:cubicBezTo>
                  <a:cubicBezTo>
                    <a:pt x="131" y="403"/>
                    <a:pt x="112" y="403"/>
                    <a:pt x="102" y="40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Freeform 16"/>
            <p:cNvSpPr>
              <a:spLocks noChangeArrowheads="1"/>
            </p:cNvSpPr>
            <p:nvPr/>
          </p:nvSpPr>
          <p:spPr bwMode="auto">
            <a:xfrm>
              <a:off x="2679" y="4785"/>
              <a:ext cx="226" cy="161"/>
            </a:xfrm>
            <a:custGeom>
              <a:avLst/>
              <a:gdLst>
                <a:gd name="T0" fmla="*/ 637 w 1003"/>
                <a:gd name="T1" fmla="*/ 48 h 714"/>
                <a:gd name="T2" fmla="*/ 659 w 1003"/>
                <a:gd name="T3" fmla="*/ 22 h 714"/>
                <a:gd name="T4" fmla="*/ 637 w 1003"/>
                <a:gd name="T5" fmla="*/ 0 h 714"/>
                <a:gd name="T6" fmla="*/ 618 w 1003"/>
                <a:gd name="T7" fmla="*/ 6 h 714"/>
                <a:gd name="T8" fmla="*/ 22 w 1003"/>
                <a:gd name="T9" fmla="*/ 333 h 714"/>
                <a:gd name="T10" fmla="*/ 0 w 1003"/>
                <a:gd name="T11" fmla="*/ 358 h 714"/>
                <a:gd name="T12" fmla="*/ 22 w 1003"/>
                <a:gd name="T13" fmla="*/ 381 h 714"/>
                <a:gd name="T14" fmla="*/ 614 w 1003"/>
                <a:gd name="T15" fmla="*/ 707 h 714"/>
                <a:gd name="T16" fmla="*/ 637 w 1003"/>
                <a:gd name="T17" fmla="*/ 713 h 714"/>
                <a:gd name="T18" fmla="*/ 659 w 1003"/>
                <a:gd name="T19" fmla="*/ 691 h 714"/>
                <a:gd name="T20" fmla="*/ 637 w 1003"/>
                <a:gd name="T21" fmla="*/ 665 h 714"/>
                <a:gd name="T22" fmla="*/ 70 w 1003"/>
                <a:gd name="T23" fmla="*/ 358 h 714"/>
                <a:gd name="T24" fmla="*/ 637 w 1003"/>
                <a:gd name="T25" fmla="*/ 48 h 714"/>
                <a:gd name="T26" fmla="*/ 979 w 1003"/>
                <a:gd name="T27" fmla="*/ 48 h 714"/>
                <a:gd name="T28" fmla="*/ 1002 w 1003"/>
                <a:gd name="T29" fmla="*/ 22 h 714"/>
                <a:gd name="T30" fmla="*/ 979 w 1003"/>
                <a:gd name="T31" fmla="*/ 0 h 714"/>
                <a:gd name="T32" fmla="*/ 960 w 1003"/>
                <a:gd name="T33" fmla="*/ 6 h 714"/>
                <a:gd name="T34" fmla="*/ 365 w 1003"/>
                <a:gd name="T35" fmla="*/ 333 h 714"/>
                <a:gd name="T36" fmla="*/ 346 w 1003"/>
                <a:gd name="T37" fmla="*/ 358 h 714"/>
                <a:gd name="T38" fmla="*/ 365 w 1003"/>
                <a:gd name="T39" fmla="*/ 381 h 714"/>
                <a:gd name="T40" fmla="*/ 960 w 1003"/>
                <a:gd name="T41" fmla="*/ 707 h 714"/>
                <a:gd name="T42" fmla="*/ 979 w 1003"/>
                <a:gd name="T43" fmla="*/ 713 h 714"/>
                <a:gd name="T44" fmla="*/ 1002 w 1003"/>
                <a:gd name="T45" fmla="*/ 691 h 714"/>
                <a:gd name="T46" fmla="*/ 979 w 1003"/>
                <a:gd name="T47" fmla="*/ 665 h 714"/>
                <a:gd name="T48" fmla="*/ 413 w 1003"/>
                <a:gd name="T49" fmla="*/ 358 h 714"/>
                <a:gd name="T50" fmla="*/ 979 w 1003"/>
                <a:gd name="T51" fmla="*/ 48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3" h="714">
                  <a:moveTo>
                    <a:pt x="637" y="48"/>
                  </a:moveTo>
                  <a:cubicBezTo>
                    <a:pt x="650" y="38"/>
                    <a:pt x="659" y="35"/>
                    <a:pt x="659" y="22"/>
                  </a:cubicBezTo>
                  <a:cubicBezTo>
                    <a:pt x="659" y="6"/>
                    <a:pt x="646" y="0"/>
                    <a:pt x="637" y="0"/>
                  </a:cubicBezTo>
                  <a:cubicBezTo>
                    <a:pt x="627" y="0"/>
                    <a:pt x="621" y="3"/>
                    <a:pt x="618" y="6"/>
                  </a:cubicBezTo>
                  <a:lnTo>
                    <a:pt x="22" y="333"/>
                  </a:lnTo>
                  <a:cubicBezTo>
                    <a:pt x="6" y="339"/>
                    <a:pt x="0" y="342"/>
                    <a:pt x="0" y="358"/>
                  </a:cubicBezTo>
                  <a:cubicBezTo>
                    <a:pt x="0" y="371"/>
                    <a:pt x="6" y="374"/>
                    <a:pt x="22" y="381"/>
                  </a:cubicBezTo>
                  <a:lnTo>
                    <a:pt x="614" y="707"/>
                  </a:lnTo>
                  <a:cubicBezTo>
                    <a:pt x="627" y="713"/>
                    <a:pt x="630" y="713"/>
                    <a:pt x="637" y="713"/>
                  </a:cubicBezTo>
                  <a:cubicBezTo>
                    <a:pt x="650" y="713"/>
                    <a:pt x="659" y="704"/>
                    <a:pt x="659" y="691"/>
                  </a:cubicBezTo>
                  <a:cubicBezTo>
                    <a:pt x="659" y="678"/>
                    <a:pt x="650" y="675"/>
                    <a:pt x="637" y="665"/>
                  </a:cubicBezTo>
                  <a:lnTo>
                    <a:pt x="70" y="358"/>
                  </a:lnTo>
                  <a:lnTo>
                    <a:pt x="637" y="48"/>
                  </a:lnTo>
                  <a:close/>
                  <a:moveTo>
                    <a:pt x="979" y="48"/>
                  </a:moveTo>
                  <a:cubicBezTo>
                    <a:pt x="995" y="38"/>
                    <a:pt x="1002" y="35"/>
                    <a:pt x="1002" y="22"/>
                  </a:cubicBezTo>
                  <a:cubicBezTo>
                    <a:pt x="1002" y="6"/>
                    <a:pt x="992" y="0"/>
                    <a:pt x="979" y="0"/>
                  </a:cubicBezTo>
                  <a:cubicBezTo>
                    <a:pt x="973" y="0"/>
                    <a:pt x="963" y="3"/>
                    <a:pt x="960" y="6"/>
                  </a:cubicBezTo>
                  <a:lnTo>
                    <a:pt x="365" y="333"/>
                  </a:lnTo>
                  <a:cubicBezTo>
                    <a:pt x="352" y="339"/>
                    <a:pt x="346" y="342"/>
                    <a:pt x="346" y="358"/>
                  </a:cubicBezTo>
                  <a:cubicBezTo>
                    <a:pt x="346" y="371"/>
                    <a:pt x="352" y="374"/>
                    <a:pt x="365" y="381"/>
                  </a:cubicBezTo>
                  <a:lnTo>
                    <a:pt x="960" y="707"/>
                  </a:lnTo>
                  <a:cubicBezTo>
                    <a:pt x="973" y="713"/>
                    <a:pt x="976" y="713"/>
                    <a:pt x="979" y="713"/>
                  </a:cubicBezTo>
                  <a:cubicBezTo>
                    <a:pt x="995" y="713"/>
                    <a:pt x="1002" y="704"/>
                    <a:pt x="1002" y="691"/>
                  </a:cubicBezTo>
                  <a:cubicBezTo>
                    <a:pt x="1002" y="678"/>
                    <a:pt x="995" y="675"/>
                    <a:pt x="979" y="665"/>
                  </a:cubicBezTo>
                  <a:lnTo>
                    <a:pt x="413" y="358"/>
                  </a:lnTo>
                  <a:lnTo>
                    <a:pt x="979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Freeform 17"/>
            <p:cNvSpPr>
              <a:spLocks noChangeArrowheads="1"/>
            </p:cNvSpPr>
            <p:nvPr/>
          </p:nvSpPr>
          <p:spPr bwMode="auto">
            <a:xfrm>
              <a:off x="3004" y="4750"/>
              <a:ext cx="176" cy="229"/>
            </a:xfrm>
            <a:custGeom>
              <a:avLst/>
              <a:gdLst>
                <a:gd name="T0" fmla="*/ 438 w 782"/>
                <a:gd name="T1" fmla="*/ 787 h 1015"/>
                <a:gd name="T2" fmla="*/ 781 w 782"/>
                <a:gd name="T3" fmla="*/ 304 h 1015"/>
                <a:gd name="T4" fmla="*/ 493 w 782"/>
                <a:gd name="T5" fmla="*/ 0 h 1015"/>
                <a:gd name="T6" fmla="*/ 0 w 782"/>
                <a:gd name="T7" fmla="*/ 518 h 1015"/>
                <a:gd name="T8" fmla="*/ 288 w 782"/>
                <a:gd name="T9" fmla="*/ 819 h 1015"/>
                <a:gd name="T10" fmla="*/ 400 w 782"/>
                <a:gd name="T11" fmla="*/ 803 h 1015"/>
                <a:gd name="T12" fmla="*/ 397 w 782"/>
                <a:gd name="T13" fmla="*/ 889 h 1015"/>
                <a:gd name="T14" fmla="*/ 490 w 782"/>
                <a:gd name="T15" fmla="*/ 1014 h 1015"/>
                <a:gd name="T16" fmla="*/ 678 w 782"/>
                <a:gd name="T17" fmla="*/ 797 h 1015"/>
                <a:gd name="T18" fmla="*/ 666 w 782"/>
                <a:gd name="T19" fmla="*/ 784 h 1015"/>
                <a:gd name="T20" fmla="*/ 653 w 782"/>
                <a:gd name="T21" fmla="*/ 797 h 1015"/>
                <a:gd name="T22" fmla="*/ 518 w 782"/>
                <a:gd name="T23" fmla="*/ 905 h 1015"/>
                <a:gd name="T24" fmla="*/ 438 w 782"/>
                <a:gd name="T25" fmla="*/ 787 h 1015"/>
                <a:gd name="T26" fmla="*/ 227 w 782"/>
                <a:gd name="T27" fmla="*/ 781 h 1015"/>
                <a:gd name="T28" fmla="*/ 99 w 782"/>
                <a:gd name="T29" fmla="*/ 553 h 1015"/>
                <a:gd name="T30" fmla="*/ 214 w 782"/>
                <a:gd name="T31" fmla="*/ 195 h 1015"/>
                <a:gd name="T32" fmla="*/ 486 w 782"/>
                <a:gd name="T33" fmla="*/ 29 h 1015"/>
                <a:gd name="T34" fmla="*/ 682 w 782"/>
                <a:gd name="T35" fmla="*/ 269 h 1015"/>
                <a:gd name="T36" fmla="*/ 435 w 782"/>
                <a:gd name="T37" fmla="*/ 749 h 1015"/>
                <a:gd name="T38" fmla="*/ 333 w 782"/>
                <a:gd name="T39" fmla="*/ 627 h 1015"/>
                <a:gd name="T40" fmla="*/ 218 w 782"/>
                <a:gd name="T41" fmla="*/ 742 h 1015"/>
                <a:gd name="T42" fmla="*/ 227 w 782"/>
                <a:gd name="T43" fmla="*/ 781 h 1015"/>
                <a:gd name="T44" fmla="*/ 294 w 782"/>
                <a:gd name="T45" fmla="*/ 793 h 1015"/>
                <a:gd name="T46" fmla="*/ 243 w 782"/>
                <a:gd name="T47" fmla="*/ 742 h 1015"/>
                <a:gd name="T48" fmla="*/ 333 w 782"/>
                <a:gd name="T49" fmla="*/ 653 h 1015"/>
                <a:gd name="T50" fmla="*/ 403 w 782"/>
                <a:gd name="T51" fmla="*/ 749 h 1015"/>
                <a:gd name="T52" fmla="*/ 390 w 782"/>
                <a:gd name="T53" fmla="*/ 771 h 1015"/>
                <a:gd name="T54" fmla="*/ 294 w 782"/>
                <a:gd name="T55" fmla="*/ 79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2" h="1015">
                  <a:moveTo>
                    <a:pt x="438" y="787"/>
                  </a:moveTo>
                  <a:cubicBezTo>
                    <a:pt x="614" y="723"/>
                    <a:pt x="781" y="521"/>
                    <a:pt x="781" y="304"/>
                  </a:cubicBezTo>
                  <a:cubicBezTo>
                    <a:pt x="781" y="122"/>
                    <a:pt x="659" y="0"/>
                    <a:pt x="493" y="0"/>
                  </a:cubicBezTo>
                  <a:cubicBezTo>
                    <a:pt x="250" y="0"/>
                    <a:pt x="0" y="256"/>
                    <a:pt x="0" y="518"/>
                  </a:cubicBezTo>
                  <a:cubicBezTo>
                    <a:pt x="0" y="707"/>
                    <a:pt x="128" y="819"/>
                    <a:pt x="288" y="819"/>
                  </a:cubicBezTo>
                  <a:cubicBezTo>
                    <a:pt x="317" y="819"/>
                    <a:pt x="355" y="816"/>
                    <a:pt x="400" y="803"/>
                  </a:cubicBezTo>
                  <a:cubicBezTo>
                    <a:pt x="397" y="873"/>
                    <a:pt x="397" y="876"/>
                    <a:pt x="397" y="889"/>
                  </a:cubicBezTo>
                  <a:cubicBezTo>
                    <a:pt x="397" y="924"/>
                    <a:pt x="397" y="1014"/>
                    <a:pt x="490" y="1014"/>
                  </a:cubicBezTo>
                  <a:cubicBezTo>
                    <a:pt x="624" y="1014"/>
                    <a:pt x="678" y="806"/>
                    <a:pt x="678" y="797"/>
                  </a:cubicBezTo>
                  <a:cubicBezTo>
                    <a:pt x="678" y="787"/>
                    <a:pt x="669" y="784"/>
                    <a:pt x="666" y="784"/>
                  </a:cubicBezTo>
                  <a:cubicBezTo>
                    <a:pt x="656" y="784"/>
                    <a:pt x="653" y="790"/>
                    <a:pt x="653" y="797"/>
                  </a:cubicBezTo>
                  <a:cubicBezTo>
                    <a:pt x="624" y="876"/>
                    <a:pt x="560" y="905"/>
                    <a:pt x="518" y="905"/>
                  </a:cubicBezTo>
                  <a:cubicBezTo>
                    <a:pt x="467" y="905"/>
                    <a:pt x="451" y="873"/>
                    <a:pt x="438" y="787"/>
                  </a:cubicBezTo>
                  <a:close/>
                  <a:moveTo>
                    <a:pt x="227" y="781"/>
                  </a:moveTo>
                  <a:cubicBezTo>
                    <a:pt x="138" y="745"/>
                    <a:pt x="99" y="656"/>
                    <a:pt x="99" y="553"/>
                  </a:cubicBezTo>
                  <a:cubicBezTo>
                    <a:pt x="99" y="477"/>
                    <a:pt x="128" y="317"/>
                    <a:pt x="214" y="195"/>
                  </a:cubicBezTo>
                  <a:cubicBezTo>
                    <a:pt x="298" y="80"/>
                    <a:pt x="403" y="29"/>
                    <a:pt x="486" y="29"/>
                  </a:cubicBezTo>
                  <a:cubicBezTo>
                    <a:pt x="598" y="29"/>
                    <a:pt x="682" y="115"/>
                    <a:pt x="682" y="269"/>
                  </a:cubicBezTo>
                  <a:cubicBezTo>
                    <a:pt x="682" y="381"/>
                    <a:pt x="624" y="643"/>
                    <a:pt x="435" y="749"/>
                  </a:cubicBezTo>
                  <a:cubicBezTo>
                    <a:pt x="429" y="710"/>
                    <a:pt x="416" y="627"/>
                    <a:pt x="333" y="627"/>
                  </a:cubicBezTo>
                  <a:cubicBezTo>
                    <a:pt x="275" y="627"/>
                    <a:pt x="218" y="685"/>
                    <a:pt x="218" y="742"/>
                  </a:cubicBezTo>
                  <a:cubicBezTo>
                    <a:pt x="218" y="765"/>
                    <a:pt x="227" y="777"/>
                    <a:pt x="227" y="781"/>
                  </a:cubicBezTo>
                  <a:close/>
                  <a:moveTo>
                    <a:pt x="294" y="793"/>
                  </a:moveTo>
                  <a:cubicBezTo>
                    <a:pt x="282" y="793"/>
                    <a:pt x="243" y="793"/>
                    <a:pt x="243" y="742"/>
                  </a:cubicBezTo>
                  <a:cubicBezTo>
                    <a:pt x="243" y="697"/>
                    <a:pt x="288" y="653"/>
                    <a:pt x="333" y="653"/>
                  </a:cubicBezTo>
                  <a:cubicBezTo>
                    <a:pt x="381" y="653"/>
                    <a:pt x="403" y="681"/>
                    <a:pt x="403" y="749"/>
                  </a:cubicBezTo>
                  <a:cubicBezTo>
                    <a:pt x="403" y="765"/>
                    <a:pt x="403" y="768"/>
                    <a:pt x="390" y="771"/>
                  </a:cubicBezTo>
                  <a:cubicBezTo>
                    <a:pt x="362" y="784"/>
                    <a:pt x="326" y="793"/>
                    <a:pt x="294" y="7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78" name="Group 18"/>
          <p:cNvGrpSpPr>
            <a:grpSpLocks/>
          </p:cNvGrpSpPr>
          <p:nvPr/>
        </p:nvGrpSpPr>
        <p:grpSpPr bwMode="auto">
          <a:xfrm>
            <a:off x="2174875" y="4059238"/>
            <a:ext cx="915988" cy="895350"/>
            <a:chOff x="1370" y="2557"/>
            <a:chExt cx="577" cy="564"/>
          </a:xfrm>
        </p:grpSpPr>
        <p:sp>
          <p:nvSpPr>
            <p:cNvPr id="15379" name="Freeform 19"/>
            <p:cNvSpPr>
              <a:spLocks noChangeArrowheads="1"/>
            </p:cNvSpPr>
            <p:nvPr/>
          </p:nvSpPr>
          <p:spPr bwMode="auto">
            <a:xfrm>
              <a:off x="1370" y="2557"/>
              <a:ext cx="577" cy="563"/>
            </a:xfrm>
            <a:custGeom>
              <a:avLst/>
              <a:gdLst>
                <a:gd name="T0" fmla="*/ 1274 w 2548"/>
                <a:gd name="T1" fmla="*/ 2487 h 2488"/>
                <a:gd name="T2" fmla="*/ 0 w 2548"/>
                <a:gd name="T3" fmla="*/ 2487 h 2488"/>
                <a:gd name="T4" fmla="*/ 0 w 2548"/>
                <a:gd name="T5" fmla="*/ 0 h 2488"/>
                <a:gd name="T6" fmla="*/ 2547 w 2548"/>
                <a:gd name="T7" fmla="*/ 0 h 2488"/>
                <a:gd name="T8" fmla="*/ 2547 w 2548"/>
                <a:gd name="T9" fmla="*/ 2487 h 2488"/>
                <a:gd name="T10" fmla="*/ 1274 w 2548"/>
                <a:gd name="T11" fmla="*/ 2487 h 2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2488">
                  <a:moveTo>
                    <a:pt x="1274" y="2487"/>
                  </a:moveTo>
                  <a:lnTo>
                    <a:pt x="0" y="2487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2487"/>
                  </a:lnTo>
                  <a:lnTo>
                    <a:pt x="1274" y="248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" name="Freeform 20"/>
            <p:cNvSpPr>
              <a:spLocks noChangeArrowheads="1"/>
            </p:cNvSpPr>
            <p:nvPr/>
          </p:nvSpPr>
          <p:spPr bwMode="auto">
            <a:xfrm>
              <a:off x="1525" y="255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Freeform 21"/>
            <p:cNvSpPr>
              <a:spLocks noChangeArrowheads="1"/>
            </p:cNvSpPr>
            <p:nvPr/>
          </p:nvSpPr>
          <p:spPr bwMode="auto">
            <a:xfrm>
              <a:off x="1657" y="2624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Freeform 22"/>
            <p:cNvSpPr>
              <a:spLocks noChangeArrowheads="1"/>
            </p:cNvSpPr>
            <p:nvPr/>
          </p:nvSpPr>
          <p:spPr bwMode="auto">
            <a:xfrm>
              <a:off x="1370" y="2838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Freeform 23"/>
            <p:cNvSpPr>
              <a:spLocks noChangeArrowheads="1"/>
            </p:cNvSpPr>
            <p:nvPr/>
          </p:nvSpPr>
          <p:spPr bwMode="auto">
            <a:xfrm>
              <a:off x="1380" y="2904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4" name="Freeform 24"/>
            <p:cNvSpPr>
              <a:spLocks noChangeArrowheads="1"/>
            </p:cNvSpPr>
            <p:nvPr/>
          </p:nvSpPr>
          <p:spPr bwMode="auto">
            <a:xfrm>
              <a:off x="1513" y="2907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8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8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5" name="Freeform 25"/>
            <p:cNvSpPr>
              <a:spLocks noChangeArrowheads="1"/>
            </p:cNvSpPr>
            <p:nvPr/>
          </p:nvSpPr>
          <p:spPr bwMode="auto">
            <a:xfrm>
              <a:off x="1680" y="2996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6" name="Freeform 26"/>
            <p:cNvSpPr>
              <a:spLocks noChangeArrowheads="1"/>
            </p:cNvSpPr>
            <p:nvPr/>
          </p:nvSpPr>
          <p:spPr bwMode="auto">
            <a:xfrm>
              <a:off x="1794" y="2999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87" name="Group 27"/>
          <p:cNvGrpSpPr>
            <a:grpSpLocks/>
          </p:cNvGrpSpPr>
          <p:nvPr/>
        </p:nvGrpSpPr>
        <p:grpSpPr bwMode="auto">
          <a:xfrm>
            <a:off x="8934450" y="7666038"/>
            <a:ext cx="684213" cy="339725"/>
            <a:chOff x="5628" y="4829"/>
            <a:chExt cx="431" cy="214"/>
          </a:xfrm>
        </p:grpSpPr>
        <p:sp>
          <p:nvSpPr>
            <p:cNvPr id="15388" name="Freeform 28"/>
            <p:cNvSpPr>
              <a:spLocks noChangeArrowheads="1"/>
            </p:cNvSpPr>
            <p:nvPr/>
          </p:nvSpPr>
          <p:spPr bwMode="auto">
            <a:xfrm>
              <a:off x="5628" y="4829"/>
              <a:ext cx="431" cy="213"/>
            </a:xfrm>
            <a:custGeom>
              <a:avLst/>
              <a:gdLst>
                <a:gd name="T0" fmla="*/ 954 w 1905"/>
                <a:gd name="T1" fmla="*/ 941 h 942"/>
                <a:gd name="T2" fmla="*/ 0 w 1905"/>
                <a:gd name="T3" fmla="*/ 941 h 942"/>
                <a:gd name="T4" fmla="*/ 0 w 1905"/>
                <a:gd name="T5" fmla="*/ 0 h 942"/>
                <a:gd name="T6" fmla="*/ 1904 w 1905"/>
                <a:gd name="T7" fmla="*/ 0 h 942"/>
                <a:gd name="T8" fmla="*/ 1904 w 1905"/>
                <a:gd name="T9" fmla="*/ 941 h 942"/>
                <a:gd name="T10" fmla="*/ 954 w 1905"/>
                <a:gd name="T11" fmla="*/ 941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5" h="942">
                  <a:moveTo>
                    <a:pt x="954" y="941"/>
                  </a:moveTo>
                  <a:lnTo>
                    <a:pt x="0" y="941"/>
                  </a:lnTo>
                  <a:lnTo>
                    <a:pt x="0" y="0"/>
                  </a:lnTo>
                  <a:lnTo>
                    <a:pt x="1904" y="0"/>
                  </a:lnTo>
                  <a:lnTo>
                    <a:pt x="1904" y="941"/>
                  </a:lnTo>
                  <a:lnTo>
                    <a:pt x="954" y="9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9" name="Freeform 29"/>
            <p:cNvSpPr>
              <a:spLocks noChangeArrowheads="1"/>
            </p:cNvSpPr>
            <p:nvPr/>
          </p:nvSpPr>
          <p:spPr bwMode="auto">
            <a:xfrm>
              <a:off x="5639" y="4829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0" name="Freeform 30"/>
            <p:cNvSpPr>
              <a:spLocks noChangeArrowheads="1"/>
            </p:cNvSpPr>
            <p:nvPr/>
          </p:nvSpPr>
          <p:spPr bwMode="auto">
            <a:xfrm>
              <a:off x="5806" y="491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7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89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3"/>
                    <a:pt x="61" y="537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89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89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1" name="Freeform 31"/>
            <p:cNvSpPr>
              <a:spLocks noChangeArrowheads="1"/>
            </p:cNvSpPr>
            <p:nvPr/>
          </p:nvSpPr>
          <p:spPr bwMode="auto">
            <a:xfrm>
              <a:off x="5919" y="492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5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5 h 535"/>
                <a:gd name="T62" fmla="*/ 272 w 593"/>
                <a:gd name="T63" fmla="*/ 505 h 535"/>
                <a:gd name="T64" fmla="*/ 243 w 593"/>
                <a:gd name="T65" fmla="*/ 489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5"/>
                    <a:pt x="80" y="505"/>
                  </a:cubicBezTo>
                  <a:cubicBezTo>
                    <a:pt x="51" y="505"/>
                    <a:pt x="45" y="505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5"/>
                    <a:pt x="342" y="505"/>
                    <a:pt x="317" y="505"/>
                  </a:cubicBezTo>
                  <a:cubicBezTo>
                    <a:pt x="301" y="505"/>
                    <a:pt x="288" y="505"/>
                    <a:pt x="272" y="505"/>
                  </a:cubicBezTo>
                  <a:cubicBezTo>
                    <a:pt x="243" y="502"/>
                    <a:pt x="243" y="499"/>
                    <a:pt x="243" y="489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392" name="Group 32"/>
          <p:cNvGrpSpPr>
            <a:grpSpLocks/>
          </p:cNvGrpSpPr>
          <p:nvPr/>
        </p:nvGrpSpPr>
        <p:grpSpPr bwMode="auto">
          <a:xfrm>
            <a:off x="5829300" y="3332163"/>
            <a:ext cx="4799013" cy="990600"/>
            <a:chOff x="3672" y="2099"/>
            <a:chExt cx="3023" cy="624"/>
          </a:xfrm>
        </p:grpSpPr>
        <p:sp>
          <p:nvSpPr>
            <p:cNvPr id="15393" name="Freeform 33"/>
            <p:cNvSpPr>
              <a:spLocks noChangeArrowheads="1"/>
            </p:cNvSpPr>
            <p:nvPr/>
          </p:nvSpPr>
          <p:spPr bwMode="auto">
            <a:xfrm>
              <a:off x="3672" y="2099"/>
              <a:ext cx="3023" cy="625"/>
            </a:xfrm>
            <a:custGeom>
              <a:avLst/>
              <a:gdLst>
                <a:gd name="T0" fmla="*/ 6669 w 13335"/>
                <a:gd name="T1" fmla="*/ 2758 h 2759"/>
                <a:gd name="T2" fmla="*/ 0 w 13335"/>
                <a:gd name="T3" fmla="*/ 2758 h 2759"/>
                <a:gd name="T4" fmla="*/ 0 w 13335"/>
                <a:gd name="T5" fmla="*/ 0 h 2759"/>
                <a:gd name="T6" fmla="*/ 13334 w 13335"/>
                <a:gd name="T7" fmla="*/ 0 h 2759"/>
                <a:gd name="T8" fmla="*/ 13334 w 13335"/>
                <a:gd name="T9" fmla="*/ 2758 h 2759"/>
                <a:gd name="T10" fmla="*/ 6669 w 13335"/>
                <a:gd name="T11" fmla="*/ 2758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35" h="2759">
                  <a:moveTo>
                    <a:pt x="6669" y="2758"/>
                  </a:moveTo>
                  <a:lnTo>
                    <a:pt x="0" y="2758"/>
                  </a:lnTo>
                  <a:lnTo>
                    <a:pt x="0" y="0"/>
                  </a:lnTo>
                  <a:lnTo>
                    <a:pt x="13334" y="0"/>
                  </a:lnTo>
                  <a:lnTo>
                    <a:pt x="13334" y="2758"/>
                  </a:lnTo>
                  <a:lnTo>
                    <a:pt x="6669" y="275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4" name="Freeform 34"/>
            <p:cNvSpPr>
              <a:spLocks noChangeArrowheads="1"/>
            </p:cNvSpPr>
            <p:nvPr/>
          </p:nvSpPr>
          <p:spPr bwMode="auto">
            <a:xfrm>
              <a:off x="3827" y="2119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5" name="Freeform 35"/>
            <p:cNvSpPr>
              <a:spLocks noChangeArrowheads="1"/>
            </p:cNvSpPr>
            <p:nvPr/>
          </p:nvSpPr>
          <p:spPr bwMode="auto">
            <a:xfrm>
              <a:off x="3959" y="2186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6" name="Freeform 36"/>
            <p:cNvSpPr>
              <a:spLocks noChangeArrowheads="1"/>
            </p:cNvSpPr>
            <p:nvPr/>
          </p:nvSpPr>
          <p:spPr bwMode="auto">
            <a:xfrm>
              <a:off x="3672" y="2400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7" name="Freeform 37"/>
            <p:cNvSpPr>
              <a:spLocks noChangeArrowheads="1"/>
            </p:cNvSpPr>
            <p:nvPr/>
          </p:nvSpPr>
          <p:spPr bwMode="auto">
            <a:xfrm>
              <a:off x="3682" y="246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8" name="Freeform 38"/>
            <p:cNvSpPr>
              <a:spLocks noChangeArrowheads="1"/>
            </p:cNvSpPr>
            <p:nvPr/>
          </p:nvSpPr>
          <p:spPr bwMode="auto">
            <a:xfrm>
              <a:off x="3815" y="2470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99" name="Freeform 39"/>
            <p:cNvSpPr>
              <a:spLocks noChangeArrowheads="1"/>
            </p:cNvSpPr>
            <p:nvPr/>
          </p:nvSpPr>
          <p:spPr bwMode="auto">
            <a:xfrm>
              <a:off x="3982" y="255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0" name="Freeform 40"/>
            <p:cNvSpPr>
              <a:spLocks noChangeArrowheads="1"/>
            </p:cNvSpPr>
            <p:nvPr/>
          </p:nvSpPr>
          <p:spPr bwMode="auto">
            <a:xfrm>
              <a:off x="4096" y="256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1" name="Freeform 41"/>
            <p:cNvSpPr>
              <a:spLocks noChangeArrowheads="1"/>
            </p:cNvSpPr>
            <p:nvPr/>
          </p:nvSpPr>
          <p:spPr bwMode="auto">
            <a:xfrm>
              <a:off x="4364" y="2375"/>
              <a:ext cx="170" cy="60"/>
            </a:xfrm>
            <a:custGeom>
              <a:avLst/>
              <a:gdLst>
                <a:gd name="T0" fmla="*/ 714 w 753"/>
                <a:gd name="T1" fmla="*/ 45 h 267"/>
                <a:gd name="T2" fmla="*/ 752 w 753"/>
                <a:gd name="T3" fmla="*/ 22 h 267"/>
                <a:gd name="T4" fmla="*/ 714 w 753"/>
                <a:gd name="T5" fmla="*/ 0 h 267"/>
                <a:gd name="T6" fmla="*/ 38 w 753"/>
                <a:gd name="T7" fmla="*/ 0 h 267"/>
                <a:gd name="T8" fmla="*/ 0 w 753"/>
                <a:gd name="T9" fmla="*/ 22 h 267"/>
                <a:gd name="T10" fmla="*/ 38 w 753"/>
                <a:gd name="T11" fmla="*/ 45 h 267"/>
                <a:gd name="T12" fmla="*/ 714 w 753"/>
                <a:gd name="T13" fmla="*/ 45 h 267"/>
                <a:gd name="T14" fmla="*/ 714 w 753"/>
                <a:gd name="T15" fmla="*/ 266 h 267"/>
                <a:gd name="T16" fmla="*/ 752 w 753"/>
                <a:gd name="T17" fmla="*/ 243 h 267"/>
                <a:gd name="T18" fmla="*/ 714 w 753"/>
                <a:gd name="T19" fmla="*/ 221 h 267"/>
                <a:gd name="T20" fmla="*/ 38 w 753"/>
                <a:gd name="T21" fmla="*/ 221 h 267"/>
                <a:gd name="T22" fmla="*/ 0 w 753"/>
                <a:gd name="T23" fmla="*/ 243 h 267"/>
                <a:gd name="T24" fmla="*/ 38 w 753"/>
                <a:gd name="T25" fmla="*/ 266 h 267"/>
                <a:gd name="T26" fmla="*/ 714 w 753"/>
                <a:gd name="T27" fmla="*/ 26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3" h="267">
                  <a:moveTo>
                    <a:pt x="714" y="45"/>
                  </a:moveTo>
                  <a:cubicBezTo>
                    <a:pt x="730" y="45"/>
                    <a:pt x="752" y="45"/>
                    <a:pt x="752" y="22"/>
                  </a:cubicBezTo>
                  <a:cubicBezTo>
                    <a:pt x="752" y="0"/>
                    <a:pt x="730" y="0"/>
                    <a:pt x="714" y="0"/>
                  </a:cubicBezTo>
                  <a:lnTo>
                    <a:pt x="38" y="0"/>
                  </a:lnTo>
                  <a:cubicBezTo>
                    <a:pt x="22" y="0"/>
                    <a:pt x="0" y="0"/>
                    <a:pt x="0" y="22"/>
                  </a:cubicBezTo>
                  <a:cubicBezTo>
                    <a:pt x="0" y="45"/>
                    <a:pt x="22" y="45"/>
                    <a:pt x="38" y="45"/>
                  </a:cubicBezTo>
                  <a:lnTo>
                    <a:pt x="714" y="45"/>
                  </a:lnTo>
                  <a:close/>
                  <a:moveTo>
                    <a:pt x="714" y="266"/>
                  </a:moveTo>
                  <a:cubicBezTo>
                    <a:pt x="730" y="266"/>
                    <a:pt x="752" y="266"/>
                    <a:pt x="752" y="243"/>
                  </a:cubicBezTo>
                  <a:cubicBezTo>
                    <a:pt x="752" y="221"/>
                    <a:pt x="730" y="221"/>
                    <a:pt x="714" y="221"/>
                  </a:cubicBezTo>
                  <a:lnTo>
                    <a:pt x="38" y="221"/>
                  </a:lnTo>
                  <a:cubicBezTo>
                    <a:pt x="22" y="221"/>
                    <a:pt x="0" y="221"/>
                    <a:pt x="0" y="243"/>
                  </a:cubicBezTo>
                  <a:cubicBezTo>
                    <a:pt x="0" y="266"/>
                    <a:pt x="22" y="266"/>
                    <a:pt x="38" y="266"/>
                  </a:cubicBezTo>
                  <a:lnTo>
                    <a:pt x="714" y="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2" name="Freeform 42"/>
            <p:cNvSpPr>
              <a:spLocks noChangeArrowheads="1"/>
            </p:cNvSpPr>
            <p:nvPr/>
          </p:nvSpPr>
          <p:spPr bwMode="auto">
            <a:xfrm>
              <a:off x="4672" y="2099"/>
              <a:ext cx="126" cy="612"/>
            </a:xfrm>
            <a:custGeom>
              <a:avLst/>
              <a:gdLst>
                <a:gd name="T0" fmla="*/ 557 w 558"/>
                <a:gd name="T1" fmla="*/ 2691 h 2701"/>
                <a:gd name="T2" fmla="*/ 554 w 558"/>
                <a:gd name="T3" fmla="*/ 2678 h 2701"/>
                <a:gd name="T4" fmla="*/ 358 w 558"/>
                <a:gd name="T5" fmla="*/ 2441 h 2701"/>
                <a:gd name="T6" fmla="*/ 93 w 558"/>
                <a:gd name="T7" fmla="*/ 1350 h 2701"/>
                <a:gd name="T8" fmla="*/ 320 w 558"/>
                <a:gd name="T9" fmla="*/ 323 h 2701"/>
                <a:gd name="T10" fmla="*/ 554 w 558"/>
                <a:gd name="T11" fmla="*/ 19 h 2701"/>
                <a:gd name="T12" fmla="*/ 557 w 558"/>
                <a:gd name="T13" fmla="*/ 13 h 2701"/>
                <a:gd name="T14" fmla="*/ 531 w 558"/>
                <a:gd name="T15" fmla="*/ 0 h 2701"/>
                <a:gd name="T16" fmla="*/ 499 w 558"/>
                <a:gd name="T17" fmla="*/ 16 h 2701"/>
                <a:gd name="T18" fmla="*/ 0 w 558"/>
                <a:gd name="T19" fmla="*/ 1350 h 2701"/>
                <a:gd name="T20" fmla="*/ 390 w 558"/>
                <a:gd name="T21" fmla="*/ 2576 h 2701"/>
                <a:gd name="T22" fmla="*/ 502 w 558"/>
                <a:gd name="T23" fmla="*/ 2688 h 2701"/>
                <a:gd name="T24" fmla="*/ 531 w 558"/>
                <a:gd name="T25" fmla="*/ 2700 h 2701"/>
                <a:gd name="T26" fmla="*/ 557 w 558"/>
                <a:gd name="T27" fmla="*/ 2691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8" h="2701">
                  <a:moveTo>
                    <a:pt x="557" y="2691"/>
                  </a:moveTo>
                  <a:cubicBezTo>
                    <a:pt x="557" y="2684"/>
                    <a:pt x="554" y="2684"/>
                    <a:pt x="554" y="2678"/>
                  </a:cubicBezTo>
                  <a:cubicBezTo>
                    <a:pt x="509" y="2636"/>
                    <a:pt x="435" y="2563"/>
                    <a:pt x="358" y="2441"/>
                  </a:cubicBezTo>
                  <a:cubicBezTo>
                    <a:pt x="176" y="2150"/>
                    <a:pt x="93" y="1785"/>
                    <a:pt x="93" y="1350"/>
                  </a:cubicBezTo>
                  <a:cubicBezTo>
                    <a:pt x="93" y="1049"/>
                    <a:pt x="134" y="656"/>
                    <a:pt x="320" y="323"/>
                  </a:cubicBezTo>
                  <a:cubicBezTo>
                    <a:pt x="410" y="163"/>
                    <a:pt x="502" y="70"/>
                    <a:pt x="554" y="19"/>
                  </a:cubicBezTo>
                  <a:cubicBezTo>
                    <a:pt x="557" y="16"/>
                    <a:pt x="557" y="16"/>
                    <a:pt x="557" y="13"/>
                  </a:cubicBezTo>
                  <a:cubicBezTo>
                    <a:pt x="557" y="0"/>
                    <a:pt x="547" y="0"/>
                    <a:pt x="531" y="0"/>
                  </a:cubicBezTo>
                  <a:cubicBezTo>
                    <a:pt x="518" y="0"/>
                    <a:pt x="515" y="0"/>
                    <a:pt x="499" y="16"/>
                  </a:cubicBezTo>
                  <a:cubicBezTo>
                    <a:pt x="118" y="362"/>
                    <a:pt x="0" y="877"/>
                    <a:pt x="0" y="1350"/>
                  </a:cubicBezTo>
                  <a:cubicBezTo>
                    <a:pt x="0" y="1792"/>
                    <a:pt x="102" y="2240"/>
                    <a:pt x="390" y="2576"/>
                  </a:cubicBezTo>
                  <a:cubicBezTo>
                    <a:pt x="413" y="2601"/>
                    <a:pt x="454" y="2646"/>
                    <a:pt x="502" y="2688"/>
                  </a:cubicBezTo>
                  <a:cubicBezTo>
                    <a:pt x="515" y="2700"/>
                    <a:pt x="518" y="2700"/>
                    <a:pt x="531" y="2700"/>
                  </a:cubicBezTo>
                  <a:cubicBezTo>
                    <a:pt x="547" y="2700"/>
                    <a:pt x="557" y="2700"/>
                    <a:pt x="557" y="26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3" name="Freeform 43"/>
            <p:cNvSpPr>
              <a:spLocks noChangeArrowheads="1"/>
            </p:cNvSpPr>
            <p:nvPr/>
          </p:nvSpPr>
          <p:spPr bwMode="auto">
            <a:xfrm>
              <a:off x="4992" y="2119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4" name="Freeform 44"/>
            <p:cNvSpPr>
              <a:spLocks noChangeArrowheads="1"/>
            </p:cNvSpPr>
            <p:nvPr/>
          </p:nvSpPr>
          <p:spPr bwMode="auto">
            <a:xfrm>
              <a:off x="5125" y="2186"/>
              <a:ext cx="135" cy="112"/>
            </a:xfrm>
            <a:custGeom>
              <a:avLst/>
              <a:gdLst>
                <a:gd name="T0" fmla="*/ 544 w 599"/>
                <a:gd name="T1" fmla="*/ 67 h 500"/>
                <a:gd name="T2" fmla="*/ 598 w 599"/>
                <a:gd name="T3" fmla="*/ 26 h 500"/>
                <a:gd name="T4" fmla="*/ 554 w 599"/>
                <a:gd name="T5" fmla="*/ 0 h 500"/>
                <a:gd name="T6" fmla="*/ 298 w 599"/>
                <a:gd name="T7" fmla="*/ 0 h 500"/>
                <a:gd name="T8" fmla="*/ 0 w 599"/>
                <a:gd name="T9" fmla="*/ 320 h 500"/>
                <a:gd name="T10" fmla="*/ 170 w 599"/>
                <a:gd name="T11" fmla="*/ 499 h 500"/>
                <a:gd name="T12" fmla="*/ 454 w 599"/>
                <a:gd name="T13" fmla="*/ 189 h 500"/>
                <a:gd name="T14" fmla="*/ 419 w 599"/>
                <a:gd name="T15" fmla="*/ 67 h 500"/>
                <a:gd name="T16" fmla="*/ 544 w 599"/>
                <a:gd name="T17" fmla="*/ 67 h 500"/>
                <a:gd name="T18" fmla="*/ 170 w 599"/>
                <a:gd name="T19" fmla="*/ 477 h 500"/>
                <a:gd name="T20" fmla="*/ 70 w 599"/>
                <a:gd name="T21" fmla="*/ 352 h 500"/>
                <a:gd name="T22" fmla="*/ 125 w 599"/>
                <a:gd name="T23" fmla="*/ 160 h 500"/>
                <a:gd name="T24" fmla="*/ 278 w 599"/>
                <a:gd name="T25" fmla="*/ 67 h 500"/>
                <a:gd name="T26" fmla="*/ 381 w 599"/>
                <a:gd name="T27" fmla="*/ 176 h 500"/>
                <a:gd name="T28" fmla="*/ 320 w 599"/>
                <a:gd name="T29" fmla="*/ 378 h 500"/>
                <a:gd name="T30" fmla="*/ 170 w 599"/>
                <a:gd name="T31" fmla="*/ 47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9" h="500">
                  <a:moveTo>
                    <a:pt x="544" y="67"/>
                  </a:moveTo>
                  <a:cubicBezTo>
                    <a:pt x="557" y="67"/>
                    <a:pt x="598" y="67"/>
                    <a:pt x="598" y="26"/>
                  </a:cubicBezTo>
                  <a:cubicBezTo>
                    <a:pt x="598" y="0"/>
                    <a:pt x="576" y="0"/>
                    <a:pt x="554" y="0"/>
                  </a:cubicBezTo>
                  <a:lnTo>
                    <a:pt x="298" y="0"/>
                  </a:lnTo>
                  <a:cubicBezTo>
                    <a:pt x="125" y="0"/>
                    <a:pt x="0" y="186"/>
                    <a:pt x="0" y="320"/>
                  </a:cubicBezTo>
                  <a:cubicBezTo>
                    <a:pt x="0" y="422"/>
                    <a:pt x="67" y="499"/>
                    <a:pt x="170" y="499"/>
                  </a:cubicBezTo>
                  <a:cubicBezTo>
                    <a:pt x="304" y="499"/>
                    <a:pt x="454" y="365"/>
                    <a:pt x="454" y="189"/>
                  </a:cubicBezTo>
                  <a:cubicBezTo>
                    <a:pt x="454" y="170"/>
                    <a:pt x="454" y="115"/>
                    <a:pt x="419" y="67"/>
                  </a:cubicBezTo>
                  <a:lnTo>
                    <a:pt x="544" y="67"/>
                  </a:lnTo>
                  <a:close/>
                  <a:moveTo>
                    <a:pt x="170" y="477"/>
                  </a:moveTo>
                  <a:cubicBezTo>
                    <a:pt x="115" y="477"/>
                    <a:pt x="70" y="435"/>
                    <a:pt x="70" y="352"/>
                  </a:cubicBezTo>
                  <a:cubicBezTo>
                    <a:pt x="70" y="320"/>
                    <a:pt x="83" y="227"/>
                    <a:pt x="125" y="160"/>
                  </a:cubicBezTo>
                  <a:cubicBezTo>
                    <a:pt x="170" y="80"/>
                    <a:pt x="240" y="67"/>
                    <a:pt x="278" y="67"/>
                  </a:cubicBezTo>
                  <a:cubicBezTo>
                    <a:pt x="371" y="67"/>
                    <a:pt x="381" y="141"/>
                    <a:pt x="381" y="176"/>
                  </a:cubicBezTo>
                  <a:cubicBezTo>
                    <a:pt x="381" y="227"/>
                    <a:pt x="358" y="320"/>
                    <a:pt x="320" y="378"/>
                  </a:cubicBezTo>
                  <a:cubicBezTo>
                    <a:pt x="275" y="445"/>
                    <a:pt x="214" y="477"/>
                    <a:pt x="170" y="4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5" name="Freeform 45"/>
            <p:cNvSpPr>
              <a:spLocks noChangeArrowheads="1"/>
            </p:cNvSpPr>
            <p:nvPr/>
          </p:nvSpPr>
          <p:spPr bwMode="auto">
            <a:xfrm>
              <a:off x="4837" y="2400"/>
              <a:ext cx="577" cy="10"/>
            </a:xfrm>
            <a:custGeom>
              <a:avLst/>
              <a:gdLst>
                <a:gd name="T0" fmla="*/ 1274 w 2548"/>
                <a:gd name="T1" fmla="*/ 48 h 49"/>
                <a:gd name="T2" fmla="*/ 0 w 2548"/>
                <a:gd name="T3" fmla="*/ 48 h 49"/>
                <a:gd name="T4" fmla="*/ 0 w 2548"/>
                <a:gd name="T5" fmla="*/ 0 h 49"/>
                <a:gd name="T6" fmla="*/ 2547 w 2548"/>
                <a:gd name="T7" fmla="*/ 0 h 49"/>
                <a:gd name="T8" fmla="*/ 2547 w 2548"/>
                <a:gd name="T9" fmla="*/ 48 h 49"/>
                <a:gd name="T10" fmla="*/ 1274 w 2548"/>
                <a:gd name="T1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8" h="49">
                  <a:moveTo>
                    <a:pt x="1274" y="48"/>
                  </a:moveTo>
                  <a:lnTo>
                    <a:pt x="0" y="48"/>
                  </a:lnTo>
                  <a:lnTo>
                    <a:pt x="0" y="0"/>
                  </a:lnTo>
                  <a:lnTo>
                    <a:pt x="2547" y="0"/>
                  </a:lnTo>
                  <a:lnTo>
                    <a:pt x="2547" y="48"/>
                  </a:lnTo>
                  <a:lnTo>
                    <a:pt x="1274" y="4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6" name="Freeform 46"/>
            <p:cNvSpPr>
              <a:spLocks noChangeArrowheads="1"/>
            </p:cNvSpPr>
            <p:nvPr/>
          </p:nvSpPr>
          <p:spPr bwMode="auto">
            <a:xfrm>
              <a:off x="4847" y="2467"/>
              <a:ext cx="121" cy="180"/>
            </a:xfrm>
            <a:custGeom>
              <a:avLst/>
              <a:gdLst>
                <a:gd name="T0" fmla="*/ 538 w 539"/>
                <a:gd name="T1" fmla="*/ 13 h 798"/>
                <a:gd name="T2" fmla="*/ 525 w 539"/>
                <a:gd name="T3" fmla="*/ 0 h 798"/>
                <a:gd name="T4" fmla="*/ 381 w 539"/>
                <a:gd name="T5" fmla="*/ 13 h 798"/>
                <a:gd name="T6" fmla="*/ 365 w 539"/>
                <a:gd name="T7" fmla="*/ 35 h 798"/>
                <a:gd name="T8" fmla="*/ 390 w 539"/>
                <a:gd name="T9" fmla="*/ 48 h 798"/>
                <a:gd name="T10" fmla="*/ 448 w 539"/>
                <a:gd name="T11" fmla="*/ 67 h 798"/>
                <a:gd name="T12" fmla="*/ 445 w 539"/>
                <a:gd name="T13" fmla="*/ 90 h 798"/>
                <a:gd name="T14" fmla="*/ 378 w 539"/>
                <a:gd name="T15" fmla="*/ 358 h 798"/>
                <a:gd name="T16" fmla="*/ 272 w 539"/>
                <a:gd name="T17" fmla="*/ 285 h 798"/>
                <a:gd name="T18" fmla="*/ 0 w 539"/>
                <a:gd name="T19" fmla="*/ 614 h 798"/>
                <a:gd name="T20" fmla="*/ 150 w 539"/>
                <a:gd name="T21" fmla="*/ 797 h 798"/>
                <a:gd name="T22" fmla="*/ 298 w 539"/>
                <a:gd name="T23" fmla="*/ 710 h 798"/>
                <a:gd name="T24" fmla="*/ 400 w 539"/>
                <a:gd name="T25" fmla="*/ 797 h 798"/>
                <a:gd name="T26" fmla="*/ 483 w 539"/>
                <a:gd name="T27" fmla="*/ 733 h 798"/>
                <a:gd name="T28" fmla="*/ 518 w 539"/>
                <a:gd name="T29" fmla="*/ 621 h 798"/>
                <a:gd name="T30" fmla="*/ 506 w 539"/>
                <a:gd name="T31" fmla="*/ 611 h 798"/>
                <a:gd name="T32" fmla="*/ 490 w 539"/>
                <a:gd name="T33" fmla="*/ 630 h 798"/>
                <a:gd name="T34" fmla="*/ 403 w 539"/>
                <a:gd name="T35" fmla="*/ 771 h 798"/>
                <a:gd name="T36" fmla="*/ 368 w 539"/>
                <a:gd name="T37" fmla="*/ 720 h 798"/>
                <a:gd name="T38" fmla="*/ 374 w 539"/>
                <a:gd name="T39" fmla="*/ 666 h 798"/>
                <a:gd name="T40" fmla="*/ 538 w 539"/>
                <a:gd name="T41" fmla="*/ 13 h 798"/>
                <a:gd name="T42" fmla="*/ 304 w 539"/>
                <a:gd name="T43" fmla="*/ 650 h 798"/>
                <a:gd name="T44" fmla="*/ 282 w 539"/>
                <a:gd name="T45" fmla="*/ 691 h 798"/>
                <a:gd name="T46" fmla="*/ 154 w 539"/>
                <a:gd name="T47" fmla="*/ 771 h 798"/>
                <a:gd name="T48" fmla="*/ 80 w 539"/>
                <a:gd name="T49" fmla="*/ 666 h 798"/>
                <a:gd name="T50" fmla="*/ 144 w 539"/>
                <a:gd name="T51" fmla="*/ 419 h 798"/>
                <a:gd name="T52" fmla="*/ 275 w 539"/>
                <a:gd name="T53" fmla="*/ 310 h 798"/>
                <a:gd name="T54" fmla="*/ 362 w 539"/>
                <a:gd name="T55" fmla="*/ 410 h 798"/>
                <a:gd name="T56" fmla="*/ 358 w 539"/>
                <a:gd name="T57" fmla="*/ 429 h 798"/>
                <a:gd name="T58" fmla="*/ 304 w 539"/>
                <a:gd name="T59" fmla="*/ 65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9" h="798">
                  <a:moveTo>
                    <a:pt x="538" y="13"/>
                  </a:moveTo>
                  <a:cubicBezTo>
                    <a:pt x="538" y="13"/>
                    <a:pt x="538" y="0"/>
                    <a:pt x="525" y="0"/>
                  </a:cubicBezTo>
                  <a:cubicBezTo>
                    <a:pt x="506" y="0"/>
                    <a:pt x="400" y="10"/>
                    <a:pt x="381" y="13"/>
                  </a:cubicBezTo>
                  <a:cubicBezTo>
                    <a:pt x="371" y="13"/>
                    <a:pt x="365" y="19"/>
                    <a:pt x="365" y="35"/>
                  </a:cubicBezTo>
                  <a:cubicBezTo>
                    <a:pt x="365" y="48"/>
                    <a:pt x="374" y="48"/>
                    <a:pt x="390" y="48"/>
                  </a:cubicBezTo>
                  <a:cubicBezTo>
                    <a:pt x="445" y="48"/>
                    <a:pt x="448" y="54"/>
                    <a:pt x="448" y="67"/>
                  </a:cubicBezTo>
                  <a:lnTo>
                    <a:pt x="445" y="90"/>
                  </a:lnTo>
                  <a:lnTo>
                    <a:pt x="378" y="358"/>
                  </a:lnTo>
                  <a:cubicBezTo>
                    <a:pt x="355" y="314"/>
                    <a:pt x="323" y="285"/>
                    <a:pt x="272" y="285"/>
                  </a:cubicBezTo>
                  <a:cubicBezTo>
                    <a:pt x="141" y="285"/>
                    <a:pt x="0" y="451"/>
                    <a:pt x="0" y="614"/>
                  </a:cubicBezTo>
                  <a:cubicBezTo>
                    <a:pt x="0" y="720"/>
                    <a:pt x="61" y="797"/>
                    <a:pt x="150" y="797"/>
                  </a:cubicBezTo>
                  <a:cubicBezTo>
                    <a:pt x="173" y="797"/>
                    <a:pt x="230" y="790"/>
                    <a:pt x="298" y="710"/>
                  </a:cubicBezTo>
                  <a:cubicBezTo>
                    <a:pt x="307" y="758"/>
                    <a:pt x="346" y="797"/>
                    <a:pt x="400" y="797"/>
                  </a:cubicBezTo>
                  <a:cubicBezTo>
                    <a:pt x="442" y="797"/>
                    <a:pt x="467" y="771"/>
                    <a:pt x="483" y="733"/>
                  </a:cubicBezTo>
                  <a:cubicBezTo>
                    <a:pt x="502" y="694"/>
                    <a:pt x="518" y="624"/>
                    <a:pt x="518" y="621"/>
                  </a:cubicBezTo>
                  <a:cubicBezTo>
                    <a:pt x="518" y="611"/>
                    <a:pt x="509" y="611"/>
                    <a:pt x="506" y="611"/>
                  </a:cubicBezTo>
                  <a:cubicBezTo>
                    <a:pt x="493" y="611"/>
                    <a:pt x="493" y="614"/>
                    <a:pt x="490" y="630"/>
                  </a:cubicBezTo>
                  <a:cubicBezTo>
                    <a:pt x="470" y="704"/>
                    <a:pt x="448" y="771"/>
                    <a:pt x="403" y="771"/>
                  </a:cubicBezTo>
                  <a:cubicBezTo>
                    <a:pt x="371" y="771"/>
                    <a:pt x="368" y="742"/>
                    <a:pt x="368" y="720"/>
                  </a:cubicBezTo>
                  <a:cubicBezTo>
                    <a:pt x="368" y="691"/>
                    <a:pt x="371" y="685"/>
                    <a:pt x="374" y="666"/>
                  </a:cubicBezTo>
                  <a:lnTo>
                    <a:pt x="538" y="13"/>
                  </a:lnTo>
                  <a:close/>
                  <a:moveTo>
                    <a:pt x="304" y="650"/>
                  </a:moveTo>
                  <a:cubicBezTo>
                    <a:pt x="298" y="669"/>
                    <a:pt x="298" y="672"/>
                    <a:pt x="282" y="691"/>
                  </a:cubicBezTo>
                  <a:cubicBezTo>
                    <a:pt x="230" y="752"/>
                    <a:pt x="186" y="771"/>
                    <a:pt x="154" y="771"/>
                  </a:cubicBezTo>
                  <a:cubicBezTo>
                    <a:pt x="96" y="771"/>
                    <a:pt x="80" y="710"/>
                    <a:pt x="80" y="666"/>
                  </a:cubicBezTo>
                  <a:cubicBezTo>
                    <a:pt x="80" y="608"/>
                    <a:pt x="115" y="470"/>
                    <a:pt x="144" y="419"/>
                  </a:cubicBezTo>
                  <a:cubicBezTo>
                    <a:pt x="179" y="352"/>
                    <a:pt x="227" y="310"/>
                    <a:pt x="275" y="310"/>
                  </a:cubicBezTo>
                  <a:cubicBezTo>
                    <a:pt x="349" y="310"/>
                    <a:pt x="362" y="403"/>
                    <a:pt x="362" y="410"/>
                  </a:cubicBezTo>
                  <a:cubicBezTo>
                    <a:pt x="362" y="416"/>
                    <a:pt x="362" y="422"/>
                    <a:pt x="358" y="429"/>
                  </a:cubicBezTo>
                  <a:lnTo>
                    <a:pt x="304" y="6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7" name="Freeform 47"/>
            <p:cNvSpPr>
              <a:spLocks noChangeArrowheads="1"/>
            </p:cNvSpPr>
            <p:nvPr/>
          </p:nvSpPr>
          <p:spPr bwMode="auto">
            <a:xfrm>
              <a:off x="4980" y="2470"/>
              <a:ext cx="182" cy="174"/>
            </a:xfrm>
            <a:custGeom>
              <a:avLst/>
              <a:gdLst>
                <a:gd name="T0" fmla="*/ 298 w 807"/>
                <a:gd name="T1" fmla="*/ 416 h 772"/>
                <a:gd name="T2" fmla="*/ 490 w 807"/>
                <a:gd name="T3" fmla="*/ 416 h 772"/>
                <a:gd name="T4" fmla="*/ 806 w 807"/>
                <a:gd name="T5" fmla="*/ 170 h 772"/>
                <a:gd name="T6" fmla="*/ 582 w 807"/>
                <a:gd name="T7" fmla="*/ 0 h 772"/>
                <a:gd name="T8" fmla="*/ 218 w 807"/>
                <a:gd name="T9" fmla="*/ 0 h 772"/>
                <a:gd name="T10" fmla="*/ 186 w 807"/>
                <a:gd name="T11" fmla="*/ 22 h 772"/>
                <a:gd name="T12" fmla="*/ 218 w 807"/>
                <a:gd name="T13" fmla="*/ 35 h 772"/>
                <a:gd name="T14" fmla="*/ 266 w 807"/>
                <a:gd name="T15" fmla="*/ 38 h 772"/>
                <a:gd name="T16" fmla="*/ 291 w 807"/>
                <a:gd name="T17" fmla="*/ 54 h 772"/>
                <a:gd name="T18" fmla="*/ 285 w 807"/>
                <a:gd name="T19" fmla="*/ 77 h 772"/>
                <a:gd name="T20" fmla="*/ 134 w 807"/>
                <a:gd name="T21" fmla="*/ 685 h 772"/>
                <a:gd name="T22" fmla="*/ 32 w 807"/>
                <a:gd name="T23" fmla="*/ 736 h 772"/>
                <a:gd name="T24" fmla="*/ 0 w 807"/>
                <a:gd name="T25" fmla="*/ 758 h 772"/>
                <a:gd name="T26" fmla="*/ 16 w 807"/>
                <a:gd name="T27" fmla="*/ 771 h 772"/>
                <a:gd name="T28" fmla="*/ 160 w 807"/>
                <a:gd name="T29" fmla="*/ 768 h 772"/>
                <a:gd name="T30" fmla="*/ 234 w 807"/>
                <a:gd name="T31" fmla="*/ 768 h 772"/>
                <a:gd name="T32" fmla="*/ 307 w 807"/>
                <a:gd name="T33" fmla="*/ 771 h 772"/>
                <a:gd name="T34" fmla="*/ 330 w 807"/>
                <a:gd name="T35" fmla="*/ 749 h 772"/>
                <a:gd name="T36" fmla="*/ 298 w 807"/>
                <a:gd name="T37" fmla="*/ 736 h 772"/>
                <a:gd name="T38" fmla="*/ 224 w 807"/>
                <a:gd name="T39" fmla="*/ 717 h 772"/>
                <a:gd name="T40" fmla="*/ 227 w 807"/>
                <a:gd name="T41" fmla="*/ 697 h 772"/>
                <a:gd name="T42" fmla="*/ 298 w 807"/>
                <a:gd name="T43" fmla="*/ 416 h 772"/>
                <a:gd name="T44" fmla="*/ 378 w 807"/>
                <a:gd name="T45" fmla="*/ 77 h 772"/>
                <a:gd name="T46" fmla="*/ 438 w 807"/>
                <a:gd name="T47" fmla="*/ 35 h 772"/>
                <a:gd name="T48" fmla="*/ 547 w 807"/>
                <a:gd name="T49" fmla="*/ 35 h 772"/>
                <a:gd name="T50" fmla="*/ 701 w 807"/>
                <a:gd name="T51" fmla="*/ 144 h 772"/>
                <a:gd name="T52" fmla="*/ 634 w 807"/>
                <a:gd name="T53" fmla="*/ 326 h 772"/>
                <a:gd name="T54" fmla="*/ 461 w 807"/>
                <a:gd name="T55" fmla="*/ 384 h 772"/>
                <a:gd name="T56" fmla="*/ 301 w 807"/>
                <a:gd name="T57" fmla="*/ 384 h 772"/>
                <a:gd name="T58" fmla="*/ 378 w 807"/>
                <a:gd name="T59" fmla="*/ 77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07" h="772">
                  <a:moveTo>
                    <a:pt x="298" y="416"/>
                  </a:moveTo>
                  <a:lnTo>
                    <a:pt x="490" y="416"/>
                  </a:lnTo>
                  <a:cubicBezTo>
                    <a:pt x="650" y="416"/>
                    <a:pt x="806" y="298"/>
                    <a:pt x="806" y="170"/>
                  </a:cubicBezTo>
                  <a:cubicBezTo>
                    <a:pt x="806" y="83"/>
                    <a:pt x="733" y="0"/>
                    <a:pt x="582" y="0"/>
                  </a:cubicBezTo>
                  <a:lnTo>
                    <a:pt x="218" y="0"/>
                  </a:lnTo>
                  <a:cubicBezTo>
                    <a:pt x="195" y="0"/>
                    <a:pt x="186" y="0"/>
                    <a:pt x="186" y="22"/>
                  </a:cubicBezTo>
                  <a:cubicBezTo>
                    <a:pt x="186" y="35"/>
                    <a:pt x="195" y="35"/>
                    <a:pt x="218" y="35"/>
                  </a:cubicBezTo>
                  <a:cubicBezTo>
                    <a:pt x="230" y="35"/>
                    <a:pt x="253" y="35"/>
                    <a:pt x="266" y="38"/>
                  </a:cubicBezTo>
                  <a:cubicBezTo>
                    <a:pt x="285" y="38"/>
                    <a:pt x="291" y="42"/>
                    <a:pt x="291" y="54"/>
                  </a:cubicBezTo>
                  <a:cubicBezTo>
                    <a:pt x="291" y="61"/>
                    <a:pt x="288" y="64"/>
                    <a:pt x="285" y="77"/>
                  </a:cubicBezTo>
                  <a:lnTo>
                    <a:pt x="134" y="685"/>
                  </a:lnTo>
                  <a:cubicBezTo>
                    <a:pt x="122" y="726"/>
                    <a:pt x="122" y="736"/>
                    <a:pt x="32" y="736"/>
                  </a:cubicBezTo>
                  <a:cubicBezTo>
                    <a:pt x="13" y="736"/>
                    <a:pt x="0" y="736"/>
                    <a:pt x="0" y="758"/>
                  </a:cubicBezTo>
                  <a:cubicBezTo>
                    <a:pt x="0" y="771"/>
                    <a:pt x="13" y="771"/>
                    <a:pt x="16" y="771"/>
                  </a:cubicBezTo>
                  <a:cubicBezTo>
                    <a:pt x="48" y="771"/>
                    <a:pt x="128" y="768"/>
                    <a:pt x="160" y="768"/>
                  </a:cubicBezTo>
                  <a:cubicBezTo>
                    <a:pt x="186" y="768"/>
                    <a:pt x="208" y="768"/>
                    <a:pt x="234" y="768"/>
                  </a:cubicBezTo>
                  <a:cubicBezTo>
                    <a:pt x="256" y="768"/>
                    <a:pt x="282" y="771"/>
                    <a:pt x="307" y="771"/>
                  </a:cubicBezTo>
                  <a:cubicBezTo>
                    <a:pt x="314" y="771"/>
                    <a:pt x="330" y="771"/>
                    <a:pt x="330" y="749"/>
                  </a:cubicBezTo>
                  <a:cubicBezTo>
                    <a:pt x="330" y="736"/>
                    <a:pt x="320" y="736"/>
                    <a:pt x="298" y="736"/>
                  </a:cubicBezTo>
                  <a:cubicBezTo>
                    <a:pt x="256" y="736"/>
                    <a:pt x="224" y="736"/>
                    <a:pt x="224" y="717"/>
                  </a:cubicBezTo>
                  <a:cubicBezTo>
                    <a:pt x="224" y="710"/>
                    <a:pt x="227" y="704"/>
                    <a:pt x="227" y="697"/>
                  </a:cubicBezTo>
                  <a:lnTo>
                    <a:pt x="298" y="416"/>
                  </a:lnTo>
                  <a:close/>
                  <a:moveTo>
                    <a:pt x="378" y="77"/>
                  </a:moveTo>
                  <a:cubicBezTo>
                    <a:pt x="387" y="38"/>
                    <a:pt x="390" y="35"/>
                    <a:pt x="438" y="35"/>
                  </a:cubicBezTo>
                  <a:lnTo>
                    <a:pt x="547" y="35"/>
                  </a:lnTo>
                  <a:cubicBezTo>
                    <a:pt x="640" y="35"/>
                    <a:pt x="701" y="64"/>
                    <a:pt x="701" y="144"/>
                  </a:cubicBezTo>
                  <a:cubicBezTo>
                    <a:pt x="701" y="189"/>
                    <a:pt x="678" y="285"/>
                    <a:pt x="634" y="326"/>
                  </a:cubicBezTo>
                  <a:cubicBezTo>
                    <a:pt x="579" y="378"/>
                    <a:pt x="509" y="384"/>
                    <a:pt x="461" y="384"/>
                  </a:cubicBezTo>
                  <a:lnTo>
                    <a:pt x="301" y="384"/>
                  </a:lnTo>
                  <a:lnTo>
                    <a:pt x="378" y="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8" name="Freeform 48"/>
            <p:cNvSpPr>
              <a:spLocks noChangeArrowheads="1"/>
            </p:cNvSpPr>
            <p:nvPr/>
          </p:nvSpPr>
          <p:spPr bwMode="auto">
            <a:xfrm>
              <a:off x="5147" y="2558"/>
              <a:ext cx="97" cy="126"/>
            </a:xfrm>
            <a:custGeom>
              <a:avLst/>
              <a:gdLst>
                <a:gd name="T0" fmla="*/ 189 w 433"/>
                <a:gd name="T1" fmla="*/ 22 h 558"/>
                <a:gd name="T2" fmla="*/ 192 w 433"/>
                <a:gd name="T3" fmla="*/ 10 h 558"/>
                <a:gd name="T4" fmla="*/ 179 w 433"/>
                <a:gd name="T5" fmla="*/ 0 h 558"/>
                <a:gd name="T6" fmla="*/ 77 w 433"/>
                <a:gd name="T7" fmla="*/ 6 h 558"/>
                <a:gd name="T8" fmla="*/ 61 w 433"/>
                <a:gd name="T9" fmla="*/ 26 h 558"/>
                <a:gd name="T10" fmla="*/ 80 w 433"/>
                <a:gd name="T11" fmla="*/ 38 h 558"/>
                <a:gd name="T12" fmla="*/ 118 w 433"/>
                <a:gd name="T13" fmla="*/ 48 h 558"/>
                <a:gd name="T14" fmla="*/ 115 w 433"/>
                <a:gd name="T15" fmla="*/ 67 h 558"/>
                <a:gd name="T16" fmla="*/ 3 w 433"/>
                <a:gd name="T17" fmla="*/ 515 h 558"/>
                <a:gd name="T18" fmla="*/ 0 w 433"/>
                <a:gd name="T19" fmla="*/ 531 h 558"/>
                <a:gd name="T20" fmla="*/ 26 w 433"/>
                <a:gd name="T21" fmla="*/ 557 h 558"/>
                <a:gd name="T22" fmla="*/ 61 w 433"/>
                <a:gd name="T23" fmla="*/ 538 h 558"/>
                <a:gd name="T24" fmla="*/ 74 w 433"/>
                <a:gd name="T25" fmla="*/ 486 h 558"/>
                <a:gd name="T26" fmla="*/ 93 w 433"/>
                <a:gd name="T27" fmla="*/ 416 h 558"/>
                <a:gd name="T28" fmla="*/ 102 w 433"/>
                <a:gd name="T29" fmla="*/ 362 h 558"/>
                <a:gd name="T30" fmla="*/ 128 w 433"/>
                <a:gd name="T31" fmla="*/ 307 h 558"/>
                <a:gd name="T32" fmla="*/ 256 w 433"/>
                <a:gd name="T33" fmla="*/ 224 h 558"/>
                <a:gd name="T34" fmla="*/ 301 w 433"/>
                <a:gd name="T35" fmla="*/ 278 h 558"/>
                <a:gd name="T36" fmla="*/ 256 w 433"/>
                <a:gd name="T37" fmla="*/ 448 h 558"/>
                <a:gd name="T38" fmla="*/ 243 w 433"/>
                <a:gd name="T39" fmla="*/ 490 h 558"/>
                <a:gd name="T40" fmla="*/ 317 w 433"/>
                <a:gd name="T41" fmla="*/ 557 h 558"/>
                <a:gd name="T42" fmla="*/ 432 w 433"/>
                <a:gd name="T43" fmla="*/ 435 h 558"/>
                <a:gd name="T44" fmla="*/ 419 w 433"/>
                <a:gd name="T45" fmla="*/ 426 h 558"/>
                <a:gd name="T46" fmla="*/ 403 w 433"/>
                <a:gd name="T47" fmla="*/ 438 h 558"/>
                <a:gd name="T48" fmla="*/ 320 w 433"/>
                <a:gd name="T49" fmla="*/ 534 h 558"/>
                <a:gd name="T50" fmla="*/ 301 w 433"/>
                <a:gd name="T51" fmla="*/ 509 h 558"/>
                <a:gd name="T52" fmla="*/ 320 w 433"/>
                <a:gd name="T53" fmla="*/ 445 h 558"/>
                <a:gd name="T54" fmla="*/ 362 w 433"/>
                <a:gd name="T55" fmla="*/ 291 h 558"/>
                <a:gd name="T56" fmla="*/ 333 w 433"/>
                <a:gd name="T57" fmla="*/ 221 h 558"/>
                <a:gd name="T58" fmla="*/ 259 w 433"/>
                <a:gd name="T59" fmla="*/ 202 h 558"/>
                <a:gd name="T60" fmla="*/ 128 w 433"/>
                <a:gd name="T61" fmla="*/ 266 h 558"/>
                <a:gd name="T62" fmla="*/ 189 w 433"/>
                <a:gd name="T63" fmla="*/ 2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3" h="558">
                  <a:moveTo>
                    <a:pt x="189" y="22"/>
                  </a:moveTo>
                  <a:cubicBezTo>
                    <a:pt x="189" y="22"/>
                    <a:pt x="192" y="13"/>
                    <a:pt x="192" y="10"/>
                  </a:cubicBezTo>
                  <a:cubicBezTo>
                    <a:pt x="192" y="6"/>
                    <a:pt x="189" y="0"/>
                    <a:pt x="179" y="0"/>
                  </a:cubicBezTo>
                  <a:cubicBezTo>
                    <a:pt x="163" y="0"/>
                    <a:pt x="96" y="6"/>
                    <a:pt x="77" y="6"/>
                  </a:cubicBezTo>
                  <a:cubicBezTo>
                    <a:pt x="70" y="10"/>
                    <a:pt x="61" y="10"/>
                    <a:pt x="61" y="26"/>
                  </a:cubicBezTo>
                  <a:cubicBezTo>
                    <a:pt x="61" y="38"/>
                    <a:pt x="70" y="38"/>
                    <a:pt x="80" y="38"/>
                  </a:cubicBezTo>
                  <a:cubicBezTo>
                    <a:pt x="118" y="38"/>
                    <a:pt x="118" y="42"/>
                    <a:pt x="118" y="48"/>
                  </a:cubicBezTo>
                  <a:cubicBezTo>
                    <a:pt x="118" y="54"/>
                    <a:pt x="118" y="61"/>
                    <a:pt x="115" y="67"/>
                  </a:cubicBezTo>
                  <a:lnTo>
                    <a:pt x="3" y="515"/>
                  </a:lnTo>
                  <a:cubicBezTo>
                    <a:pt x="0" y="528"/>
                    <a:pt x="0" y="531"/>
                    <a:pt x="0" y="531"/>
                  </a:cubicBezTo>
                  <a:cubicBezTo>
                    <a:pt x="0" y="544"/>
                    <a:pt x="10" y="557"/>
                    <a:pt x="26" y="557"/>
                  </a:cubicBezTo>
                  <a:cubicBezTo>
                    <a:pt x="35" y="557"/>
                    <a:pt x="51" y="554"/>
                    <a:pt x="61" y="538"/>
                  </a:cubicBezTo>
                  <a:cubicBezTo>
                    <a:pt x="61" y="531"/>
                    <a:pt x="70" y="502"/>
                    <a:pt x="74" y="486"/>
                  </a:cubicBezTo>
                  <a:lnTo>
                    <a:pt x="93" y="416"/>
                  </a:lnTo>
                  <a:cubicBezTo>
                    <a:pt x="93" y="403"/>
                    <a:pt x="102" y="374"/>
                    <a:pt x="102" y="362"/>
                  </a:cubicBezTo>
                  <a:cubicBezTo>
                    <a:pt x="112" y="333"/>
                    <a:pt x="112" y="333"/>
                    <a:pt x="128" y="307"/>
                  </a:cubicBezTo>
                  <a:cubicBezTo>
                    <a:pt x="154" y="269"/>
                    <a:pt x="192" y="224"/>
                    <a:pt x="256" y="224"/>
                  </a:cubicBezTo>
                  <a:cubicBezTo>
                    <a:pt x="298" y="224"/>
                    <a:pt x="301" y="259"/>
                    <a:pt x="301" y="278"/>
                  </a:cubicBezTo>
                  <a:cubicBezTo>
                    <a:pt x="301" y="326"/>
                    <a:pt x="269" y="413"/>
                    <a:pt x="256" y="448"/>
                  </a:cubicBezTo>
                  <a:cubicBezTo>
                    <a:pt x="246" y="467"/>
                    <a:pt x="243" y="477"/>
                    <a:pt x="243" y="490"/>
                  </a:cubicBezTo>
                  <a:cubicBezTo>
                    <a:pt x="243" y="531"/>
                    <a:pt x="278" y="557"/>
                    <a:pt x="317" y="557"/>
                  </a:cubicBezTo>
                  <a:cubicBezTo>
                    <a:pt x="397" y="557"/>
                    <a:pt x="432" y="448"/>
                    <a:pt x="432" y="435"/>
                  </a:cubicBezTo>
                  <a:cubicBezTo>
                    <a:pt x="432" y="426"/>
                    <a:pt x="422" y="426"/>
                    <a:pt x="419" y="426"/>
                  </a:cubicBezTo>
                  <a:cubicBezTo>
                    <a:pt x="410" y="426"/>
                    <a:pt x="406" y="432"/>
                    <a:pt x="403" y="438"/>
                  </a:cubicBezTo>
                  <a:cubicBezTo>
                    <a:pt x="387" y="502"/>
                    <a:pt x="352" y="534"/>
                    <a:pt x="320" y="534"/>
                  </a:cubicBezTo>
                  <a:cubicBezTo>
                    <a:pt x="304" y="534"/>
                    <a:pt x="301" y="525"/>
                    <a:pt x="301" y="509"/>
                  </a:cubicBezTo>
                  <a:cubicBezTo>
                    <a:pt x="301" y="490"/>
                    <a:pt x="304" y="480"/>
                    <a:pt x="320" y="445"/>
                  </a:cubicBezTo>
                  <a:cubicBezTo>
                    <a:pt x="330" y="419"/>
                    <a:pt x="362" y="336"/>
                    <a:pt x="362" y="291"/>
                  </a:cubicBezTo>
                  <a:cubicBezTo>
                    <a:pt x="362" y="278"/>
                    <a:pt x="362" y="243"/>
                    <a:pt x="333" y="221"/>
                  </a:cubicBezTo>
                  <a:cubicBezTo>
                    <a:pt x="317" y="211"/>
                    <a:pt x="294" y="202"/>
                    <a:pt x="259" y="202"/>
                  </a:cubicBezTo>
                  <a:cubicBezTo>
                    <a:pt x="198" y="202"/>
                    <a:pt x="157" y="234"/>
                    <a:pt x="128" y="266"/>
                  </a:cubicBezTo>
                  <a:lnTo>
                    <a:pt x="189" y="2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09" name="Freeform 49"/>
            <p:cNvSpPr>
              <a:spLocks noChangeArrowheads="1"/>
            </p:cNvSpPr>
            <p:nvPr/>
          </p:nvSpPr>
          <p:spPr bwMode="auto">
            <a:xfrm>
              <a:off x="5261" y="2561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0" name="Freeform 50"/>
            <p:cNvSpPr>
              <a:spLocks noChangeArrowheads="1"/>
            </p:cNvSpPr>
            <p:nvPr/>
          </p:nvSpPr>
          <p:spPr bwMode="auto">
            <a:xfrm>
              <a:off x="5453" y="2099"/>
              <a:ext cx="126" cy="612"/>
            </a:xfrm>
            <a:custGeom>
              <a:avLst/>
              <a:gdLst>
                <a:gd name="T0" fmla="*/ 557 w 558"/>
                <a:gd name="T1" fmla="*/ 1350 h 2701"/>
                <a:gd name="T2" fmla="*/ 166 w 558"/>
                <a:gd name="T3" fmla="*/ 125 h 2701"/>
                <a:gd name="T4" fmla="*/ 54 w 558"/>
                <a:gd name="T5" fmla="*/ 13 h 2701"/>
                <a:gd name="T6" fmla="*/ 22 w 558"/>
                <a:gd name="T7" fmla="*/ 0 h 2701"/>
                <a:gd name="T8" fmla="*/ 0 w 558"/>
                <a:gd name="T9" fmla="*/ 13 h 2701"/>
                <a:gd name="T10" fmla="*/ 6 w 558"/>
                <a:gd name="T11" fmla="*/ 22 h 2701"/>
                <a:gd name="T12" fmla="*/ 198 w 558"/>
                <a:gd name="T13" fmla="*/ 259 h 2701"/>
                <a:gd name="T14" fmla="*/ 464 w 558"/>
                <a:gd name="T15" fmla="*/ 1350 h 2701"/>
                <a:gd name="T16" fmla="*/ 237 w 558"/>
                <a:gd name="T17" fmla="*/ 2380 h 2701"/>
                <a:gd name="T18" fmla="*/ 3 w 558"/>
                <a:gd name="T19" fmla="*/ 2678 h 2701"/>
                <a:gd name="T20" fmla="*/ 0 w 558"/>
                <a:gd name="T21" fmla="*/ 2691 h 2701"/>
                <a:gd name="T22" fmla="*/ 22 w 558"/>
                <a:gd name="T23" fmla="*/ 2700 h 2701"/>
                <a:gd name="T24" fmla="*/ 58 w 558"/>
                <a:gd name="T25" fmla="*/ 2684 h 2701"/>
                <a:gd name="T26" fmla="*/ 557 w 558"/>
                <a:gd name="T27" fmla="*/ 1350 h 2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8" h="2701">
                  <a:moveTo>
                    <a:pt x="557" y="1350"/>
                  </a:moveTo>
                  <a:cubicBezTo>
                    <a:pt x="557" y="909"/>
                    <a:pt x="454" y="464"/>
                    <a:pt x="166" y="125"/>
                  </a:cubicBezTo>
                  <a:cubicBezTo>
                    <a:pt x="144" y="99"/>
                    <a:pt x="102" y="54"/>
                    <a:pt x="54" y="13"/>
                  </a:cubicBezTo>
                  <a:cubicBezTo>
                    <a:pt x="42" y="0"/>
                    <a:pt x="38" y="0"/>
                    <a:pt x="22" y="0"/>
                  </a:cubicBezTo>
                  <a:cubicBezTo>
                    <a:pt x="10" y="0"/>
                    <a:pt x="0" y="0"/>
                    <a:pt x="0" y="13"/>
                  </a:cubicBezTo>
                  <a:cubicBezTo>
                    <a:pt x="0" y="16"/>
                    <a:pt x="3" y="19"/>
                    <a:pt x="6" y="22"/>
                  </a:cubicBezTo>
                  <a:cubicBezTo>
                    <a:pt x="45" y="64"/>
                    <a:pt x="122" y="138"/>
                    <a:pt x="198" y="259"/>
                  </a:cubicBezTo>
                  <a:cubicBezTo>
                    <a:pt x="381" y="550"/>
                    <a:pt x="464" y="915"/>
                    <a:pt x="464" y="1350"/>
                  </a:cubicBezTo>
                  <a:cubicBezTo>
                    <a:pt x="464" y="1654"/>
                    <a:pt x="422" y="2045"/>
                    <a:pt x="237" y="2380"/>
                  </a:cubicBezTo>
                  <a:cubicBezTo>
                    <a:pt x="147" y="2537"/>
                    <a:pt x="51" y="2633"/>
                    <a:pt x="3" y="2678"/>
                  </a:cubicBezTo>
                  <a:cubicBezTo>
                    <a:pt x="3" y="2684"/>
                    <a:pt x="0" y="2688"/>
                    <a:pt x="0" y="2691"/>
                  </a:cubicBezTo>
                  <a:cubicBezTo>
                    <a:pt x="0" y="2700"/>
                    <a:pt x="10" y="2700"/>
                    <a:pt x="22" y="2700"/>
                  </a:cubicBezTo>
                  <a:cubicBezTo>
                    <a:pt x="38" y="2700"/>
                    <a:pt x="42" y="2700"/>
                    <a:pt x="58" y="2684"/>
                  </a:cubicBezTo>
                  <a:cubicBezTo>
                    <a:pt x="438" y="2342"/>
                    <a:pt x="557" y="1824"/>
                    <a:pt x="557" y="13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1" name="Freeform 51"/>
            <p:cNvSpPr>
              <a:spLocks noChangeArrowheads="1"/>
            </p:cNvSpPr>
            <p:nvPr/>
          </p:nvSpPr>
          <p:spPr bwMode="auto">
            <a:xfrm>
              <a:off x="5640" y="2603"/>
              <a:ext cx="133" cy="120"/>
            </a:xfrm>
            <a:custGeom>
              <a:avLst/>
              <a:gdLst>
                <a:gd name="T0" fmla="*/ 352 w 593"/>
                <a:gd name="T1" fmla="*/ 58 h 535"/>
                <a:gd name="T2" fmla="*/ 374 w 593"/>
                <a:gd name="T3" fmla="*/ 29 h 535"/>
                <a:gd name="T4" fmla="*/ 422 w 593"/>
                <a:gd name="T5" fmla="*/ 29 h 535"/>
                <a:gd name="T6" fmla="*/ 512 w 593"/>
                <a:gd name="T7" fmla="*/ 35 h 535"/>
                <a:gd name="T8" fmla="*/ 547 w 593"/>
                <a:gd name="T9" fmla="*/ 96 h 535"/>
                <a:gd name="T10" fmla="*/ 544 w 593"/>
                <a:gd name="T11" fmla="*/ 160 h 535"/>
                <a:gd name="T12" fmla="*/ 541 w 593"/>
                <a:gd name="T13" fmla="*/ 170 h 535"/>
                <a:gd name="T14" fmla="*/ 554 w 593"/>
                <a:gd name="T15" fmla="*/ 182 h 535"/>
                <a:gd name="T16" fmla="*/ 570 w 593"/>
                <a:gd name="T17" fmla="*/ 163 h 535"/>
                <a:gd name="T18" fmla="*/ 592 w 593"/>
                <a:gd name="T19" fmla="*/ 10 h 535"/>
                <a:gd name="T20" fmla="*/ 566 w 593"/>
                <a:gd name="T21" fmla="*/ 0 h 535"/>
                <a:gd name="T22" fmla="*/ 80 w 593"/>
                <a:gd name="T23" fmla="*/ 0 h 535"/>
                <a:gd name="T24" fmla="*/ 54 w 593"/>
                <a:gd name="T25" fmla="*/ 16 h 535"/>
                <a:gd name="T26" fmla="*/ 3 w 593"/>
                <a:gd name="T27" fmla="*/ 157 h 535"/>
                <a:gd name="T28" fmla="*/ 0 w 593"/>
                <a:gd name="T29" fmla="*/ 170 h 535"/>
                <a:gd name="T30" fmla="*/ 13 w 593"/>
                <a:gd name="T31" fmla="*/ 182 h 535"/>
                <a:gd name="T32" fmla="*/ 29 w 593"/>
                <a:gd name="T33" fmla="*/ 163 h 535"/>
                <a:gd name="T34" fmla="*/ 224 w 593"/>
                <a:gd name="T35" fmla="*/ 29 h 535"/>
                <a:gd name="T36" fmla="*/ 256 w 593"/>
                <a:gd name="T37" fmla="*/ 29 h 535"/>
                <a:gd name="T38" fmla="*/ 282 w 593"/>
                <a:gd name="T39" fmla="*/ 35 h 535"/>
                <a:gd name="T40" fmla="*/ 278 w 593"/>
                <a:gd name="T41" fmla="*/ 54 h 535"/>
                <a:gd name="T42" fmla="*/ 173 w 593"/>
                <a:gd name="T43" fmla="*/ 470 h 535"/>
                <a:gd name="T44" fmla="*/ 80 w 593"/>
                <a:gd name="T45" fmla="*/ 506 h 535"/>
                <a:gd name="T46" fmla="*/ 45 w 593"/>
                <a:gd name="T47" fmla="*/ 525 h 535"/>
                <a:gd name="T48" fmla="*/ 58 w 593"/>
                <a:gd name="T49" fmla="*/ 534 h 535"/>
                <a:gd name="T50" fmla="*/ 125 w 593"/>
                <a:gd name="T51" fmla="*/ 534 h 535"/>
                <a:gd name="T52" fmla="*/ 195 w 593"/>
                <a:gd name="T53" fmla="*/ 531 h 535"/>
                <a:gd name="T54" fmla="*/ 266 w 593"/>
                <a:gd name="T55" fmla="*/ 534 h 535"/>
                <a:gd name="T56" fmla="*/ 333 w 593"/>
                <a:gd name="T57" fmla="*/ 534 h 535"/>
                <a:gd name="T58" fmla="*/ 349 w 593"/>
                <a:gd name="T59" fmla="*/ 518 h 535"/>
                <a:gd name="T60" fmla="*/ 317 w 593"/>
                <a:gd name="T61" fmla="*/ 506 h 535"/>
                <a:gd name="T62" fmla="*/ 272 w 593"/>
                <a:gd name="T63" fmla="*/ 506 h 535"/>
                <a:gd name="T64" fmla="*/ 243 w 593"/>
                <a:gd name="T65" fmla="*/ 490 h 535"/>
                <a:gd name="T66" fmla="*/ 246 w 593"/>
                <a:gd name="T67" fmla="*/ 474 h 535"/>
                <a:gd name="T68" fmla="*/ 352 w 593"/>
                <a:gd name="T69" fmla="*/ 58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3" h="535">
                  <a:moveTo>
                    <a:pt x="352" y="58"/>
                  </a:moveTo>
                  <a:cubicBezTo>
                    <a:pt x="355" y="32"/>
                    <a:pt x="358" y="32"/>
                    <a:pt x="374" y="29"/>
                  </a:cubicBezTo>
                  <a:cubicBezTo>
                    <a:pt x="378" y="29"/>
                    <a:pt x="406" y="29"/>
                    <a:pt x="422" y="29"/>
                  </a:cubicBezTo>
                  <a:cubicBezTo>
                    <a:pt x="470" y="29"/>
                    <a:pt x="493" y="29"/>
                    <a:pt x="512" y="35"/>
                  </a:cubicBezTo>
                  <a:cubicBezTo>
                    <a:pt x="547" y="45"/>
                    <a:pt x="547" y="70"/>
                    <a:pt x="547" y="96"/>
                  </a:cubicBezTo>
                  <a:cubicBezTo>
                    <a:pt x="547" y="109"/>
                    <a:pt x="547" y="122"/>
                    <a:pt x="544" y="160"/>
                  </a:cubicBezTo>
                  <a:lnTo>
                    <a:pt x="541" y="170"/>
                  </a:lnTo>
                  <a:cubicBezTo>
                    <a:pt x="541" y="179"/>
                    <a:pt x="547" y="182"/>
                    <a:pt x="554" y="182"/>
                  </a:cubicBezTo>
                  <a:cubicBezTo>
                    <a:pt x="566" y="182"/>
                    <a:pt x="570" y="176"/>
                    <a:pt x="570" y="163"/>
                  </a:cubicBezTo>
                  <a:lnTo>
                    <a:pt x="592" y="10"/>
                  </a:lnTo>
                  <a:cubicBezTo>
                    <a:pt x="592" y="0"/>
                    <a:pt x="582" y="0"/>
                    <a:pt x="566" y="0"/>
                  </a:cubicBezTo>
                  <a:lnTo>
                    <a:pt x="80" y="0"/>
                  </a:lnTo>
                  <a:cubicBezTo>
                    <a:pt x="61" y="0"/>
                    <a:pt x="61" y="0"/>
                    <a:pt x="54" y="16"/>
                  </a:cubicBezTo>
                  <a:lnTo>
                    <a:pt x="3" y="157"/>
                  </a:lnTo>
                  <a:cubicBezTo>
                    <a:pt x="3" y="160"/>
                    <a:pt x="0" y="166"/>
                    <a:pt x="0" y="170"/>
                  </a:cubicBezTo>
                  <a:cubicBezTo>
                    <a:pt x="0" y="173"/>
                    <a:pt x="0" y="182"/>
                    <a:pt x="13" y="182"/>
                  </a:cubicBezTo>
                  <a:cubicBezTo>
                    <a:pt x="22" y="182"/>
                    <a:pt x="26" y="179"/>
                    <a:pt x="29" y="163"/>
                  </a:cubicBezTo>
                  <a:cubicBezTo>
                    <a:pt x="77" y="35"/>
                    <a:pt x="102" y="29"/>
                    <a:pt x="224" y="29"/>
                  </a:cubicBezTo>
                  <a:lnTo>
                    <a:pt x="256" y="29"/>
                  </a:lnTo>
                  <a:cubicBezTo>
                    <a:pt x="278" y="29"/>
                    <a:pt x="282" y="29"/>
                    <a:pt x="282" y="35"/>
                  </a:cubicBezTo>
                  <a:cubicBezTo>
                    <a:pt x="282" y="38"/>
                    <a:pt x="282" y="42"/>
                    <a:pt x="278" y="54"/>
                  </a:cubicBezTo>
                  <a:lnTo>
                    <a:pt x="173" y="470"/>
                  </a:lnTo>
                  <a:cubicBezTo>
                    <a:pt x="166" y="499"/>
                    <a:pt x="163" y="506"/>
                    <a:pt x="80" y="506"/>
                  </a:cubicBezTo>
                  <a:cubicBezTo>
                    <a:pt x="51" y="506"/>
                    <a:pt x="45" y="506"/>
                    <a:pt x="45" y="525"/>
                  </a:cubicBezTo>
                  <a:cubicBezTo>
                    <a:pt x="45" y="528"/>
                    <a:pt x="45" y="534"/>
                    <a:pt x="58" y="534"/>
                  </a:cubicBezTo>
                  <a:cubicBezTo>
                    <a:pt x="80" y="534"/>
                    <a:pt x="102" y="534"/>
                    <a:pt x="125" y="534"/>
                  </a:cubicBezTo>
                  <a:cubicBezTo>
                    <a:pt x="147" y="534"/>
                    <a:pt x="173" y="531"/>
                    <a:pt x="195" y="531"/>
                  </a:cubicBezTo>
                  <a:cubicBezTo>
                    <a:pt x="218" y="531"/>
                    <a:pt x="243" y="531"/>
                    <a:pt x="266" y="534"/>
                  </a:cubicBezTo>
                  <a:cubicBezTo>
                    <a:pt x="288" y="534"/>
                    <a:pt x="310" y="534"/>
                    <a:pt x="333" y="534"/>
                  </a:cubicBezTo>
                  <a:cubicBezTo>
                    <a:pt x="339" y="534"/>
                    <a:pt x="349" y="534"/>
                    <a:pt x="349" y="518"/>
                  </a:cubicBezTo>
                  <a:cubicBezTo>
                    <a:pt x="349" y="506"/>
                    <a:pt x="342" y="506"/>
                    <a:pt x="317" y="506"/>
                  </a:cubicBezTo>
                  <a:cubicBezTo>
                    <a:pt x="301" y="506"/>
                    <a:pt x="288" y="506"/>
                    <a:pt x="272" y="506"/>
                  </a:cubicBezTo>
                  <a:cubicBezTo>
                    <a:pt x="243" y="502"/>
                    <a:pt x="243" y="499"/>
                    <a:pt x="243" y="490"/>
                  </a:cubicBezTo>
                  <a:cubicBezTo>
                    <a:pt x="243" y="483"/>
                    <a:pt x="243" y="483"/>
                    <a:pt x="246" y="474"/>
                  </a:cubicBezTo>
                  <a:lnTo>
                    <a:pt x="352" y="5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2" name="Freeform 52"/>
            <p:cNvSpPr>
              <a:spLocks noChangeArrowheads="1"/>
            </p:cNvSpPr>
            <p:nvPr/>
          </p:nvSpPr>
          <p:spPr bwMode="auto">
            <a:xfrm>
              <a:off x="5794" y="2602"/>
              <a:ext cx="190" cy="122"/>
            </a:xfrm>
            <a:custGeom>
              <a:avLst/>
              <a:gdLst>
                <a:gd name="T0" fmla="*/ 749 w 843"/>
                <a:gd name="T1" fmla="*/ 64 h 542"/>
                <a:gd name="T2" fmla="*/ 816 w 843"/>
                <a:gd name="T3" fmla="*/ 29 h 542"/>
                <a:gd name="T4" fmla="*/ 842 w 843"/>
                <a:gd name="T5" fmla="*/ 13 h 542"/>
                <a:gd name="T6" fmla="*/ 819 w 843"/>
                <a:gd name="T7" fmla="*/ 0 h 542"/>
                <a:gd name="T8" fmla="*/ 710 w 843"/>
                <a:gd name="T9" fmla="*/ 0 h 542"/>
                <a:gd name="T10" fmla="*/ 678 w 843"/>
                <a:gd name="T11" fmla="*/ 16 h 542"/>
                <a:gd name="T12" fmla="*/ 371 w 843"/>
                <a:gd name="T13" fmla="*/ 467 h 542"/>
                <a:gd name="T14" fmla="*/ 294 w 843"/>
                <a:gd name="T15" fmla="*/ 22 h 542"/>
                <a:gd name="T16" fmla="*/ 266 w 843"/>
                <a:gd name="T17" fmla="*/ 0 h 542"/>
                <a:gd name="T18" fmla="*/ 154 w 843"/>
                <a:gd name="T19" fmla="*/ 0 h 542"/>
                <a:gd name="T20" fmla="*/ 128 w 843"/>
                <a:gd name="T21" fmla="*/ 16 h 542"/>
                <a:gd name="T22" fmla="*/ 154 w 843"/>
                <a:gd name="T23" fmla="*/ 29 h 542"/>
                <a:gd name="T24" fmla="*/ 186 w 843"/>
                <a:gd name="T25" fmla="*/ 29 h 542"/>
                <a:gd name="T26" fmla="*/ 202 w 843"/>
                <a:gd name="T27" fmla="*/ 42 h 542"/>
                <a:gd name="T28" fmla="*/ 198 w 843"/>
                <a:gd name="T29" fmla="*/ 58 h 542"/>
                <a:gd name="T30" fmla="*/ 99 w 843"/>
                <a:gd name="T31" fmla="*/ 458 h 542"/>
                <a:gd name="T32" fmla="*/ 16 w 843"/>
                <a:gd name="T33" fmla="*/ 512 h 542"/>
                <a:gd name="T34" fmla="*/ 0 w 843"/>
                <a:gd name="T35" fmla="*/ 531 h 542"/>
                <a:gd name="T36" fmla="*/ 13 w 843"/>
                <a:gd name="T37" fmla="*/ 541 h 542"/>
                <a:gd name="T38" fmla="*/ 93 w 843"/>
                <a:gd name="T39" fmla="*/ 538 h 542"/>
                <a:gd name="T40" fmla="*/ 179 w 843"/>
                <a:gd name="T41" fmla="*/ 541 h 542"/>
                <a:gd name="T42" fmla="*/ 195 w 843"/>
                <a:gd name="T43" fmla="*/ 525 h 542"/>
                <a:gd name="T44" fmla="*/ 176 w 843"/>
                <a:gd name="T45" fmla="*/ 512 h 542"/>
                <a:gd name="T46" fmla="*/ 125 w 843"/>
                <a:gd name="T47" fmla="*/ 480 h 542"/>
                <a:gd name="T48" fmla="*/ 128 w 843"/>
                <a:gd name="T49" fmla="*/ 461 h 542"/>
                <a:gd name="T50" fmla="*/ 234 w 843"/>
                <a:gd name="T51" fmla="*/ 38 h 542"/>
                <a:gd name="T52" fmla="*/ 320 w 843"/>
                <a:gd name="T53" fmla="*/ 518 h 542"/>
                <a:gd name="T54" fmla="*/ 336 w 843"/>
                <a:gd name="T55" fmla="*/ 541 h 542"/>
                <a:gd name="T56" fmla="*/ 358 w 843"/>
                <a:gd name="T57" fmla="*/ 525 h 542"/>
                <a:gd name="T58" fmla="*/ 691 w 843"/>
                <a:gd name="T59" fmla="*/ 29 h 542"/>
                <a:gd name="T60" fmla="*/ 691 w 843"/>
                <a:gd name="T61" fmla="*/ 32 h 542"/>
                <a:gd name="T62" fmla="*/ 579 w 843"/>
                <a:gd name="T63" fmla="*/ 480 h 542"/>
                <a:gd name="T64" fmla="*/ 509 w 843"/>
                <a:gd name="T65" fmla="*/ 512 h 542"/>
                <a:gd name="T66" fmla="*/ 486 w 843"/>
                <a:gd name="T67" fmla="*/ 531 h 542"/>
                <a:gd name="T68" fmla="*/ 499 w 843"/>
                <a:gd name="T69" fmla="*/ 541 h 542"/>
                <a:gd name="T70" fmla="*/ 547 w 843"/>
                <a:gd name="T71" fmla="*/ 538 h 542"/>
                <a:gd name="T72" fmla="*/ 598 w 843"/>
                <a:gd name="T73" fmla="*/ 538 h 542"/>
                <a:gd name="T74" fmla="*/ 698 w 843"/>
                <a:gd name="T75" fmla="*/ 541 h 542"/>
                <a:gd name="T76" fmla="*/ 714 w 843"/>
                <a:gd name="T77" fmla="*/ 525 h 542"/>
                <a:gd name="T78" fmla="*/ 688 w 843"/>
                <a:gd name="T79" fmla="*/ 512 h 542"/>
                <a:gd name="T80" fmla="*/ 659 w 843"/>
                <a:gd name="T81" fmla="*/ 512 h 542"/>
                <a:gd name="T82" fmla="*/ 640 w 843"/>
                <a:gd name="T83" fmla="*/ 499 h 542"/>
                <a:gd name="T84" fmla="*/ 643 w 843"/>
                <a:gd name="T85" fmla="*/ 480 h 542"/>
                <a:gd name="T86" fmla="*/ 749 w 843"/>
                <a:gd name="T87" fmla="*/ 6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43" h="542">
                  <a:moveTo>
                    <a:pt x="749" y="64"/>
                  </a:moveTo>
                  <a:cubicBezTo>
                    <a:pt x="755" y="35"/>
                    <a:pt x="758" y="29"/>
                    <a:pt x="816" y="29"/>
                  </a:cubicBezTo>
                  <a:cubicBezTo>
                    <a:pt x="832" y="29"/>
                    <a:pt x="842" y="29"/>
                    <a:pt x="842" y="13"/>
                  </a:cubicBezTo>
                  <a:cubicBezTo>
                    <a:pt x="842" y="0"/>
                    <a:pt x="832" y="0"/>
                    <a:pt x="819" y="0"/>
                  </a:cubicBezTo>
                  <a:lnTo>
                    <a:pt x="710" y="0"/>
                  </a:lnTo>
                  <a:cubicBezTo>
                    <a:pt x="688" y="0"/>
                    <a:pt x="688" y="0"/>
                    <a:pt x="678" y="16"/>
                  </a:cubicBezTo>
                  <a:lnTo>
                    <a:pt x="371" y="467"/>
                  </a:lnTo>
                  <a:lnTo>
                    <a:pt x="294" y="22"/>
                  </a:lnTo>
                  <a:cubicBezTo>
                    <a:pt x="291" y="0"/>
                    <a:pt x="291" y="0"/>
                    <a:pt x="266" y="0"/>
                  </a:cubicBezTo>
                  <a:lnTo>
                    <a:pt x="154" y="0"/>
                  </a:lnTo>
                  <a:cubicBezTo>
                    <a:pt x="138" y="0"/>
                    <a:pt x="128" y="0"/>
                    <a:pt x="128" y="16"/>
                  </a:cubicBezTo>
                  <a:cubicBezTo>
                    <a:pt x="128" y="29"/>
                    <a:pt x="138" y="29"/>
                    <a:pt x="154" y="29"/>
                  </a:cubicBezTo>
                  <a:cubicBezTo>
                    <a:pt x="166" y="29"/>
                    <a:pt x="170" y="29"/>
                    <a:pt x="186" y="29"/>
                  </a:cubicBezTo>
                  <a:cubicBezTo>
                    <a:pt x="198" y="32"/>
                    <a:pt x="202" y="32"/>
                    <a:pt x="202" y="42"/>
                  </a:cubicBezTo>
                  <a:cubicBezTo>
                    <a:pt x="202" y="42"/>
                    <a:pt x="202" y="48"/>
                    <a:pt x="198" y="58"/>
                  </a:cubicBezTo>
                  <a:lnTo>
                    <a:pt x="99" y="458"/>
                  </a:lnTo>
                  <a:cubicBezTo>
                    <a:pt x="93" y="483"/>
                    <a:pt x="80" y="509"/>
                    <a:pt x="16" y="512"/>
                  </a:cubicBezTo>
                  <a:cubicBezTo>
                    <a:pt x="10" y="512"/>
                    <a:pt x="0" y="512"/>
                    <a:pt x="0" y="531"/>
                  </a:cubicBezTo>
                  <a:cubicBezTo>
                    <a:pt x="0" y="531"/>
                    <a:pt x="0" y="541"/>
                    <a:pt x="13" y="541"/>
                  </a:cubicBezTo>
                  <a:cubicBezTo>
                    <a:pt x="35" y="541"/>
                    <a:pt x="67" y="538"/>
                    <a:pt x="93" y="538"/>
                  </a:cubicBezTo>
                  <a:cubicBezTo>
                    <a:pt x="112" y="538"/>
                    <a:pt x="160" y="541"/>
                    <a:pt x="179" y="541"/>
                  </a:cubicBezTo>
                  <a:cubicBezTo>
                    <a:pt x="182" y="541"/>
                    <a:pt x="195" y="541"/>
                    <a:pt x="195" y="525"/>
                  </a:cubicBezTo>
                  <a:cubicBezTo>
                    <a:pt x="195" y="512"/>
                    <a:pt x="182" y="512"/>
                    <a:pt x="176" y="512"/>
                  </a:cubicBezTo>
                  <a:cubicBezTo>
                    <a:pt x="125" y="512"/>
                    <a:pt x="125" y="490"/>
                    <a:pt x="125" y="480"/>
                  </a:cubicBezTo>
                  <a:cubicBezTo>
                    <a:pt x="125" y="477"/>
                    <a:pt x="125" y="474"/>
                    <a:pt x="128" y="461"/>
                  </a:cubicBezTo>
                  <a:lnTo>
                    <a:pt x="234" y="38"/>
                  </a:lnTo>
                  <a:lnTo>
                    <a:pt x="320" y="518"/>
                  </a:lnTo>
                  <a:cubicBezTo>
                    <a:pt x="323" y="534"/>
                    <a:pt x="323" y="541"/>
                    <a:pt x="336" y="541"/>
                  </a:cubicBezTo>
                  <a:cubicBezTo>
                    <a:pt x="346" y="541"/>
                    <a:pt x="352" y="531"/>
                    <a:pt x="358" y="525"/>
                  </a:cubicBezTo>
                  <a:lnTo>
                    <a:pt x="691" y="29"/>
                  </a:lnTo>
                  <a:lnTo>
                    <a:pt x="691" y="32"/>
                  </a:lnTo>
                  <a:lnTo>
                    <a:pt x="579" y="480"/>
                  </a:lnTo>
                  <a:cubicBezTo>
                    <a:pt x="573" y="506"/>
                    <a:pt x="573" y="512"/>
                    <a:pt x="509" y="512"/>
                  </a:cubicBezTo>
                  <a:cubicBezTo>
                    <a:pt x="496" y="512"/>
                    <a:pt x="486" y="512"/>
                    <a:pt x="486" y="531"/>
                  </a:cubicBezTo>
                  <a:cubicBezTo>
                    <a:pt x="486" y="531"/>
                    <a:pt x="486" y="541"/>
                    <a:pt x="499" y="541"/>
                  </a:cubicBezTo>
                  <a:cubicBezTo>
                    <a:pt x="515" y="541"/>
                    <a:pt x="531" y="538"/>
                    <a:pt x="547" y="538"/>
                  </a:cubicBezTo>
                  <a:cubicBezTo>
                    <a:pt x="563" y="538"/>
                    <a:pt x="582" y="538"/>
                    <a:pt x="598" y="538"/>
                  </a:cubicBezTo>
                  <a:cubicBezTo>
                    <a:pt x="621" y="538"/>
                    <a:pt x="675" y="541"/>
                    <a:pt x="698" y="541"/>
                  </a:cubicBezTo>
                  <a:cubicBezTo>
                    <a:pt x="704" y="541"/>
                    <a:pt x="714" y="541"/>
                    <a:pt x="714" y="525"/>
                  </a:cubicBezTo>
                  <a:cubicBezTo>
                    <a:pt x="714" y="512"/>
                    <a:pt x="704" y="512"/>
                    <a:pt x="688" y="512"/>
                  </a:cubicBezTo>
                  <a:cubicBezTo>
                    <a:pt x="688" y="512"/>
                    <a:pt x="672" y="512"/>
                    <a:pt x="659" y="512"/>
                  </a:cubicBezTo>
                  <a:cubicBezTo>
                    <a:pt x="640" y="509"/>
                    <a:pt x="640" y="506"/>
                    <a:pt x="640" y="499"/>
                  </a:cubicBezTo>
                  <a:cubicBezTo>
                    <a:pt x="640" y="493"/>
                    <a:pt x="643" y="486"/>
                    <a:pt x="643" y="480"/>
                  </a:cubicBezTo>
                  <a:lnTo>
                    <a:pt x="749" y="6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3" name="Freeform 53"/>
            <p:cNvSpPr>
              <a:spLocks noChangeArrowheads="1"/>
            </p:cNvSpPr>
            <p:nvPr/>
          </p:nvSpPr>
          <p:spPr bwMode="auto">
            <a:xfrm>
              <a:off x="6006" y="2602"/>
              <a:ext cx="147" cy="122"/>
            </a:xfrm>
            <a:custGeom>
              <a:avLst/>
              <a:gdLst>
                <a:gd name="T0" fmla="*/ 93 w 651"/>
                <a:gd name="T1" fmla="*/ 480 h 542"/>
                <a:gd name="T2" fmla="*/ 22 w 651"/>
                <a:gd name="T3" fmla="*/ 512 h 542"/>
                <a:gd name="T4" fmla="*/ 0 w 651"/>
                <a:gd name="T5" fmla="*/ 531 h 542"/>
                <a:gd name="T6" fmla="*/ 22 w 651"/>
                <a:gd name="T7" fmla="*/ 541 h 542"/>
                <a:gd name="T8" fmla="*/ 307 w 651"/>
                <a:gd name="T9" fmla="*/ 541 h 542"/>
                <a:gd name="T10" fmla="*/ 650 w 651"/>
                <a:gd name="T11" fmla="*/ 208 h 542"/>
                <a:gd name="T12" fmla="*/ 442 w 651"/>
                <a:gd name="T13" fmla="*/ 0 h 542"/>
                <a:gd name="T14" fmla="*/ 154 w 651"/>
                <a:gd name="T15" fmla="*/ 0 h 542"/>
                <a:gd name="T16" fmla="*/ 128 w 651"/>
                <a:gd name="T17" fmla="*/ 16 h 542"/>
                <a:gd name="T18" fmla="*/ 154 w 651"/>
                <a:gd name="T19" fmla="*/ 29 h 542"/>
                <a:gd name="T20" fmla="*/ 186 w 651"/>
                <a:gd name="T21" fmla="*/ 29 h 542"/>
                <a:gd name="T22" fmla="*/ 202 w 651"/>
                <a:gd name="T23" fmla="*/ 42 h 542"/>
                <a:gd name="T24" fmla="*/ 198 w 651"/>
                <a:gd name="T25" fmla="*/ 58 h 542"/>
                <a:gd name="T26" fmla="*/ 93 w 651"/>
                <a:gd name="T27" fmla="*/ 480 h 542"/>
                <a:gd name="T28" fmla="*/ 272 w 651"/>
                <a:gd name="T29" fmla="*/ 54 h 542"/>
                <a:gd name="T30" fmla="*/ 310 w 651"/>
                <a:gd name="T31" fmla="*/ 29 h 542"/>
                <a:gd name="T32" fmla="*/ 413 w 651"/>
                <a:gd name="T33" fmla="*/ 29 h 542"/>
                <a:gd name="T34" fmla="*/ 576 w 651"/>
                <a:gd name="T35" fmla="*/ 179 h 542"/>
                <a:gd name="T36" fmla="*/ 490 w 651"/>
                <a:gd name="T37" fmla="*/ 426 h 542"/>
                <a:gd name="T38" fmla="*/ 291 w 651"/>
                <a:gd name="T39" fmla="*/ 512 h 542"/>
                <a:gd name="T40" fmla="*/ 186 w 651"/>
                <a:gd name="T41" fmla="*/ 512 h 542"/>
                <a:gd name="T42" fmla="*/ 160 w 651"/>
                <a:gd name="T43" fmla="*/ 506 h 542"/>
                <a:gd name="T44" fmla="*/ 163 w 651"/>
                <a:gd name="T45" fmla="*/ 486 h 542"/>
                <a:gd name="T46" fmla="*/ 272 w 651"/>
                <a:gd name="T47" fmla="*/ 54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1" h="542">
                  <a:moveTo>
                    <a:pt x="93" y="480"/>
                  </a:moveTo>
                  <a:cubicBezTo>
                    <a:pt x="86" y="506"/>
                    <a:pt x="86" y="512"/>
                    <a:pt x="22" y="512"/>
                  </a:cubicBezTo>
                  <a:cubicBezTo>
                    <a:pt x="10" y="512"/>
                    <a:pt x="0" y="512"/>
                    <a:pt x="0" y="531"/>
                  </a:cubicBezTo>
                  <a:cubicBezTo>
                    <a:pt x="0" y="541"/>
                    <a:pt x="10" y="541"/>
                    <a:pt x="22" y="541"/>
                  </a:cubicBezTo>
                  <a:lnTo>
                    <a:pt x="307" y="541"/>
                  </a:lnTo>
                  <a:cubicBezTo>
                    <a:pt x="483" y="541"/>
                    <a:pt x="650" y="381"/>
                    <a:pt x="650" y="208"/>
                  </a:cubicBezTo>
                  <a:cubicBezTo>
                    <a:pt x="650" y="90"/>
                    <a:pt x="570" y="0"/>
                    <a:pt x="442" y="0"/>
                  </a:cubicBezTo>
                  <a:lnTo>
                    <a:pt x="154" y="0"/>
                  </a:lnTo>
                  <a:cubicBezTo>
                    <a:pt x="138" y="0"/>
                    <a:pt x="128" y="0"/>
                    <a:pt x="128" y="16"/>
                  </a:cubicBezTo>
                  <a:cubicBezTo>
                    <a:pt x="128" y="29"/>
                    <a:pt x="138" y="29"/>
                    <a:pt x="154" y="29"/>
                  </a:cubicBezTo>
                  <a:cubicBezTo>
                    <a:pt x="166" y="29"/>
                    <a:pt x="170" y="29"/>
                    <a:pt x="186" y="29"/>
                  </a:cubicBezTo>
                  <a:cubicBezTo>
                    <a:pt x="202" y="32"/>
                    <a:pt x="202" y="32"/>
                    <a:pt x="202" y="42"/>
                  </a:cubicBezTo>
                  <a:cubicBezTo>
                    <a:pt x="202" y="42"/>
                    <a:pt x="202" y="48"/>
                    <a:pt x="198" y="58"/>
                  </a:cubicBezTo>
                  <a:lnTo>
                    <a:pt x="93" y="480"/>
                  </a:lnTo>
                  <a:close/>
                  <a:moveTo>
                    <a:pt x="272" y="54"/>
                  </a:moveTo>
                  <a:cubicBezTo>
                    <a:pt x="278" y="32"/>
                    <a:pt x="278" y="29"/>
                    <a:pt x="310" y="29"/>
                  </a:cubicBezTo>
                  <a:lnTo>
                    <a:pt x="413" y="29"/>
                  </a:lnTo>
                  <a:cubicBezTo>
                    <a:pt x="502" y="29"/>
                    <a:pt x="576" y="74"/>
                    <a:pt x="576" y="179"/>
                  </a:cubicBezTo>
                  <a:cubicBezTo>
                    <a:pt x="576" y="198"/>
                    <a:pt x="566" y="336"/>
                    <a:pt x="490" y="426"/>
                  </a:cubicBezTo>
                  <a:cubicBezTo>
                    <a:pt x="458" y="461"/>
                    <a:pt x="390" y="512"/>
                    <a:pt x="291" y="512"/>
                  </a:cubicBezTo>
                  <a:lnTo>
                    <a:pt x="186" y="512"/>
                  </a:lnTo>
                  <a:cubicBezTo>
                    <a:pt x="160" y="512"/>
                    <a:pt x="160" y="512"/>
                    <a:pt x="160" y="506"/>
                  </a:cubicBezTo>
                  <a:cubicBezTo>
                    <a:pt x="160" y="502"/>
                    <a:pt x="160" y="499"/>
                    <a:pt x="163" y="486"/>
                  </a:cubicBezTo>
                  <a:lnTo>
                    <a:pt x="272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4" name="Freeform 54"/>
            <p:cNvSpPr>
              <a:spLocks noChangeArrowheads="1"/>
            </p:cNvSpPr>
            <p:nvPr/>
          </p:nvSpPr>
          <p:spPr bwMode="auto">
            <a:xfrm>
              <a:off x="6250" y="2320"/>
              <a:ext cx="170" cy="170"/>
            </a:xfrm>
            <a:custGeom>
              <a:avLst/>
              <a:gdLst>
                <a:gd name="T0" fmla="*/ 400 w 753"/>
                <a:gd name="T1" fmla="*/ 400 h 753"/>
                <a:gd name="T2" fmla="*/ 714 w 753"/>
                <a:gd name="T3" fmla="*/ 400 h 753"/>
                <a:gd name="T4" fmla="*/ 752 w 753"/>
                <a:gd name="T5" fmla="*/ 378 h 753"/>
                <a:gd name="T6" fmla="*/ 714 w 753"/>
                <a:gd name="T7" fmla="*/ 352 h 753"/>
                <a:gd name="T8" fmla="*/ 400 w 753"/>
                <a:gd name="T9" fmla="*/ 352 h 753"/>
                <a:gd name="T10" fmla="*/ 400 w 753"/>
                <a:gd name="T11" fmla="*/ 38 h 753"/>
                <a:gd name="T12" fmla="*/ 378 w 753"/>
                <a:gd name="T13" fmla="*/ 0 h 753"/>
                <a:gd name="T14" fmla="*/ 352 w 753"/>
                <a:gd name="T15" fmla="*/ 38 h 753"/>
                <a:gd name="T16" fmla="*/ 352 w 753"/>
                <a:gd name="T17" fmla="*/ 352 h 753"/>
                <a:gd name="T18" fmla="*/ 38 w 753"/>
                <a:gd name="T19" fmla="*/ 352 h 753"/>
                <a:gd name="T20" fmla="*/ 0 w 753"/>
                <a:gd name="T21" fmla="*/ 378 h 753"/>
                <a:gd name="T22" fmla="*/ 38 w 753"/>
                <a:gd name="T23" fmla="*/ 400 h 753"/>
                <a:gd name="T24" fmla="*/ 352 w 753"/>
                <a:gd name="T25" fmla="*/ 400 h 753"/>
                <a:gd name="T26" fmla="*/ 352 w 753"/>
                <a:gd name="T27" fmla="*/ 713 h 753"/>
                <a:gd name="T28" fmla="*/ 378 w 753"/>
                <a:gd name="T29" fmla="*/ 752 h 753"/>
                <a:gd name="T30" fmla="*/ 400 w 753"/>
                <a:gd name="T31" fmla="*/ 713 h 753"/>
                <a:gd name="T32" fmla="*/ 400 w 753"/>
                <a:gd name="T33" fmla="*/ 40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3" h="753">
                  <a:moveTo>
                    <a:pt x="400" y="400"/>
                  </a:moveTo>
                  <a:lnTo>
                    <a:pt x="714" y="400"/>
                  </a:lnTo>
                  <a:cubicBezTo>
                    <a:pt x="730" y="400"/>
                    <a:pt x="752" y="400"/>
                    <a:pt x="752" y="378"/>
                  </a:cubicBezTo>
                  <a:cubicBezTo>
                    <a:pt x="752" y="352"/>
                    <a:pt x="730" y="352"/>
                    <a:pt x="714" y="352"/>
                  </a:cubicBezTo>
                  <a:lnTo>
                    <a:pt x="400" y="352"/>
                  </a:lnTo>
                  <a:lnTo>
                    <a:pt x="400" y="38"/>
                  </a:lnTo>
                  <a:cubicBezTo>
                    <a:pt x="400" y="22"/>
                    <a:pt x="400" y="0"/>
                    <a:pt x="378" y="0"/>
                  </a:cubicBezTo>
                  <a:cubicBezTo>
                    <a:pt x="352" y="0"/>
                    <a:pt x="352" y="22"/>
                    <a:pt x="352" y="38"/>
                  </a:cubicBezTo>
                  <a:lnTo>
                    <a:pt x="352" y="352"/>
                  </a:lnTo>
                  <a:lnTo>
                    <a:pt x="38" y="352"/>
                  </a:lnTo>
                  <a:cubicBezTo>
                    <a:pt x="22" y="352"/>
                    <a:pt x="0" y="352"/>
                    <a:pt x="0" y="378"/>
                  </a:cubicBezTo>
                  <a:cubicBezTo>
                    <a:pt x="0" y="400"/>
                    <a:pt x="22" y="400"/>
                    <a:pt x="38" y="400"/>
                  </a:cubicBezTo>
                  <a:lnTo>
                    <a:pt x="352" y="400"/>
                  </a:lnTo>
                  <a:lnTo>
                    <a:pt x="352" y="713"/>
                  </a:lnTo>
                  <a:cubicBezTo>
                    <a:pt x="352" y="729"/>
                    <a:pt x="352" y="752"/>
                    <a:pt x="378" y="752"/>
                  </a:cubicBezTo>
                  <a:cubicBezTo>
                    <a:pt x="400" y="752"/>
                    <a:pt x="400" y="729"/>
                    <a:pt x="400" y="713"/>
                  </a:cubicBezTo>
                  <a:lnTo>
                    <a:pt x="400" y="4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5" name="Freeform 55"/>
            <p:cNvSpPr>
              <a:spLocks noChangeArrowheads="1"/>
            </p:cNvSpPr>
            <p:nvPr/>
          </p:nvSpPr>
          <p:spPr bwMode="auto">
            <a:xfrm>
              <a:off x="6500" y="2295"/>
              <a:ext cx="186" cy="174"/>
            </a:xfrm>
            <a:custGeom>
              <a:avLst/>
              <a:gdLst>
                <a:gd name="T0" fmla="*/ 634 w 823"/>
                <a:gd name="T1" fmla="*/ 128 h 772"/>
                <a:gd name="T2" fmla="*/ 650 w 823"/>
                <a:gd name="T3" fmla="*/ 112 h 772"/>
                <a:gd name="T4" fmla="*/ 797 w 823"/>
                <a:gd name="T5" fmla="*/ 35 h 772"/>
                <a:gd name="T6" fmla="*/ 822 w 823"/>
                <a:gd name="T7" fmla="*/ 13 h 772"/>
                <a:gd name="T8" fmla="*/ 806 w 823"/>
                <a:gd name="T9" fmla="*/ 0 h 772"/>
                <a:gd name="T10" fmla="*/ 714 w 823"/>
                <a:gd name="T11" fmla="*/ 3 h 772"/>
                <a:gd name="T12" fmla="*/ 602 w 823"/>
                <a:gd name="T13" fmla="*/ 0 h 772"/>
                <a:gd name="T14" fmla="*/ 579 w 823"/>
                <a:gd name="T15" fmla="*/ 22 h 772"/>
                <a:gd name="T16" fmla="*/ 595 w 823"/>
                <a:gd name="T17" fmla="*/ 35 h 772"/>
                <a:gd name="T18" fmla="*/ 637 w 823"/>
                <a:gd name="T19" fmla="*/ 61 h 772"/>
                <a:gd name="T20" fmla="*/ 605 w 823"/>
                <a:gd name="T21" fmla="*/ 115 h 772"/>
                <a:gd name="T22" fmla="*/ 346 w 823"/>
                <a:gd name="T23" fmla="*/ 416 h 772"/>
                <a:gd name="T24" fmla="*/ 221 w 823"/>
                <a:gd name="T25" fmla="*/ 80 h 772"/>
                <a:gd name="T26" fmla="*/ 214 w 823"/>
                <a:gd name="T27" fmla="*/ 61 h 772"/>
                <a:gd name="T28" fmla="*/ 282 w 823"/>
                <a:gd name="T29" fmla="*/ 35 h 772"/>
                <a:gd name="T30" fmla="*/ 307 w 823"/>
                <a:gd name="T31" fmla="*/ 13 h 772"/>
                <a:gd name="T32" fmla="*/ 291 w 823"/>
                <a:gd name="T33" fmla="*/ 0 h 772"/>
                <a:gd name="T34" fmla="*/ 147 w 823"/>
                <a:gd name="T35" fmla="*/ 3 h 772"/>
                <a:gd name="T36" fmla="*/ 22 w 823"/>
                <a:gd name="T37" fmla="*/ 0 h 772"/>
                <a:gd name="T38" fmla="*/ 0 w 823"/>
                <a:gd name="T39" fmla="*/ 22 h 772"/>
                <a:gd name="T40" fmla="*/ 26 w 823"/>
                <a:gd name="T41" fmla="*/ 35 h 772"/>
                <a:gd name="T42" fmla="*/ 109 w 823"/>
                <a:gd name="T43" fmla="*/ 74 h 772"/>
                <a:gd name="T44" fmla="*/ 246 w 823"/>
                <a:gd name="T45" fmla="*/ 445 h 772"/>
                <a:gd name="T46" fmla="*/ 253 w 823"/>
                <a:gd name="T47" fmla="*/ 464 h 772"/>
                <a:gd name="T48" fmla="*/ 202 w 823"/>
                <a:gd name="T49" fmla="*/ 669 h 772"/>
                <a:gd name="T50" fmla="*/ 96 w 823"/>
                <a:gd name="T51" fmla="*/ 736 h 772"/>
                <a:gd name="T52" fmla="*/ 64 w 823"/>
                <a:gd name="T53" fmla="*/ 758 h 772"/>
                <a:gd name="T54" fmla="*/ 80 w 823"/>
                <a:gd name="T55" fmla="*/ 771 h 772"/>
                <a:gd name="T56" fmla="*/ 224 w 823"/>
                <a:gd name="T57" fmla="*/ 768 h 772"/>
                <a:gd name="T58" fmla="*/ 368 w 823"/>
                <a:gd name="T59" fmla="*/ 771 h 772"/>
                <a:gd name="T60" fmla="*/ 387 w 823"/>
                <a:gd name="T61" fmla="*/ 749 h 772"/>
                <a:gd name="T62" fmla="*/ 355 w 823"/>
                <a:gd name="T63" fmla="*/ 736 h 772"/>
                <a:gd name="T64" fmla="*/ 314 w 823"/>
                <a:gd name="T65" fmla="*/ 733 h 772"/>
                <a:gd name="T66" fmla="*/ 285 w 823"/>
                <a:gd name="T67" fmla="*/ 717 h 772"/>
                <a:gd name="T68" fmla="*/ 301 w 823"/>
                <a:gd name="T69" fmla="*/ 646 h 772"/>
                <a:gd name="T70" fmla="*/ 339 w 823"/>
                <a:gd name="T71" fmla="*/ 486 h 772"/>
                <a:gd name="T72" fmla="*/ 355 w 823"/>
                <a:gd name="T73" fmla="*/ 451 h 772"/>
                <a:gd name="T74" fmla="*/ 634 w 823"/>
                <a:gd name="T75" fmla="*/ 128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3" h="772">
                  <a:moveTo>
                    <a:pt x="634" y="128"/>
                  </a:moveTo>
                  <a:lnTo>
                    <a:pt x="650" y="112"/>
                  </a:lnTo>
                  <a:cubicBezTo>
                    <a:pt x="685" y="80"/>
                    <a:pt x="720" y="42"/>
                    <a:pt x="797" y="35"/>
                  </a:cubicBezTo>
                  <a:cubicBezTo>
                    <a:pt x="810" y="35"/>
                    <a:pt x="822" y="35"/>
                    <a:pt x="822" y="13"/>
                  </a:cubicBezTo>
                  <a:cubicBezTo>
                    <a:pt x="822" y="3"/>
                    <a:pt x="816" y="0"/>
                    <a:pt x="806" y="0"/>
                  </a:cubicBezTo>
                  <a:cubicBezTo>
                    <a:pt x="778" y="0"/>
                    <a:pt x="746" y="3"/>
                    <a:pt x="714" y="3"/>
                  </a:cubicBezTo>
                  <a:cubicBezTo>
                    <a:pt x="675" y="3"/>
                    <a:pt x="637" y="0"/>
                    <a:pt x="602" y="0"/>
                  </a:cubicBezTo>
                  <a:cubicBezTo>
                    <a:pt x="595" y="0"/>
                    <a:pt x="579" y="0"/>
                    <a:pt x="579" y="22"/>
                  </a:cubicBezTo>
                  <a:cubicBezTo>
                    <a:pt x="579" y="35"/>
                    <a:pt x="592" y="35"/>
                    <a:pt x="595" y="35"/>
                  </a:cubicBezTo>
                  <a:cubicBezTo>
                    <a:pt x="605" y="35"/>
                    <a:pt x="637" y="38"/>
                    <a:pt x="637" y="61"/>
                  </a:cubicBezTo>
                  <a:cubicBezTo>
                    <a:pt x="637" y="80"/>
                    <a:pt x="611" y="109"/>
                    <a:pt x="605" y="115"/>
                  </a:cubicBezTo>
                  <a:lnTo>
                    <a:pt x="346" y="416"/>
                  </a:lnTo>
                  <a:lnTo>
                    <a:pt x="221" y="80"/>
                  </a:lnTo>
                  <a:cubicBezTo>
                    <a:pt x="214" y="64"/>
                    <a:pt x="214" y="64"/>
                    <a:pt x="214" y="61"/>
                  </a:cubicBezTo>
                  <a:cubicBezTo>
                    <a:pt x="214" y="35"/>
                    <a:pt x="269" y="35"/>
                    <a:pt x="282" y="35"/>
                  </a:cubicBezTo>
                  <a:cubicBezTo>
                    <a:pt x="294" y="35"/>
                    <a:pt x="307" y="35"/>
                    <a:pt x="307" y="13"/>
                  </a:cubicBezTo>
                  <a:cubicBezTo>
                    <a:pt x="307" y="0"/>
                    <a:pt x="294" y="0"/>
                    <a:pt x="291" y="0"/>
                  </a:cubicBezTo>
                  <a:cubicBezTo>
                    <a:pt x="259" y="0"/>
                    <a:pt x="179" y="3"/>
                    <a:pt x="147" y="3"/>
                  </a:cubicBezTo>
                  <a:cubicBezTo>
                    <a:pt x="118" y="3"/>
                    <a:pt x="51" y="0"/>
                    <a:pt x="22" y="0"/>
                  </a:cubicBezTo>
                  <a:cubicBezTo>
                    <a:pt x="16" y="0"/>
                    <a:pt x="0" y="0"/>
                    <a:pt x="0" y="22"/>
                  </a:cubicBezTo>
                  <a:cubicBezTo>
                    <a:pt x="0" y="35"/>
                    <a:pt x="13" y="35"/>
                    <a:pt x="26" y="35"/>
                  </a:cubicBezTo>
                  <a:cubicBezTo>
                    <a:pt x="93" y="35"/>
                    <a:pt x="99" y="45"/>
                    <a:pt x="109" y="74"/>
                  </a:cubicBezTo>
                  <a:lnTo>
                    <a:pt x="246" y="445"/>
                  </a:lnTo>
                  <a:cubicBezTo>
                    <a:pt x="250" y="448"/>
                    <a:pt x="253" y="461"/>
                    <a:pt x="253" y="464"/>
                  </a:cubicBezTo>
                  <a:cubicBezTo>
                    <a:pt x="253" y="467"/>
                    <a:pt x="208" y="650"/>
                    <a:pt x="202" y="669"/>
                  </a:cubicBezTo>
                  <a:cubicBezTo>
                    <a:pt x="186" y="733"/>
                    <a:pt x="186" y="736"/>
                    <a:pt x="96" y="736"/>
                  </a:cubicBezTo>
                  <a:cubicBezTo>
                    <a:pt x="74" y="736"/>
                    <a:pt x="64" y="736"/>
                    <a:pt x="64" y="758"/>
                  </a:cubicBezTo>
                  <a:cubicBezTo>
                    <a:pt x="64" y="771"/>
                    <a:pt x="77" y="771"/>
                    <a:pt x="80" y="771"/>
                  </a:cubicBezTo>
                  <a:cubicBezTo>
                    <a:pt x="112" y="771"/>
                    <a:pt x="192" y="768"/>
                    <a:pt x="224" y="768"/>
                  </a:cubicBezTo>
                  <a:cubicBezTo>
                    <a:pt x="253" y="768"/>
                    <a:pt x="336" y="771"/>
                    <a:pt x="368" y="771"/>
                  </a:cubicBezTo>
                  <a:cubicBezTo>
                    <a:pt x="374" y="771"/>
                    <a:pt x="387" y="771"/>
                    <a:pt x="387" y="749"/>
                  </a:cubicBezTo>
                  <a:cubicBezTo>
                    <a:pt x="387" y="736"/>
                    <a:pt x="378" y="736"/>
                    <a:pt x="355" y="736"/>
                  </a:cubicBezTo>
                  <a:cubicBezTo>
                    <a:pt x="355" y="736"/>
                    <a:pt x="333" y="736"/>
                    <a:pt x="314" y="733"/>
                  </a:cubicBezTo>
                  <a:cubicBezTo>
                    <a:pt x="291" y="733"/>
                    <a:pt x="285" y="729"/>
                    <a:pt x="285" y="717"/>
                  </a:cubicBezTo>
                  <a:cubicBezTo>
                    <a:pt x="285" y="707"/>
                    <a:pt x="294" y="669"/>
                    <a:pt x="301" y="646"/>
                  </a:cubicBezTo>
                  <a:lnTo>
                    <a:pt x="339" y="486"/>
                  </a:lnTo>
                  <a:cubicBezTo>
                    <a:pt x="346" y="464"/>
                    <a:pt x="346" y="461"/>
                    <a:pt x="355" y="451"/>
                  </a:cubicBezTo>
                  <a:lnTo>
                    <a:pt x="634" y="1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16" name="Group 56"/>
          <p:cNvGrpSpPr>
            <a:grpSpLocks/>
          </p:cNvGrpSpPr>
          <p:nvPr/>
        </p:nvGrpSpPr>
        <p:grpSpPr bwMode="auto">
          <a:xfrm>
            <a:off x="5822950" y="1422400"/>
            <a:ext cx="1676400" cy="327025"/>
            <a:chOff x="3668" y="896"/>
            <a:chExt cx="1056" cy="206"/>
          </a:xfrm>
        </p:grpSpPr>
        <p:sp>
          <p:nvSpPr>
            <p:cNvPr id="15417" name="Freeform 57"/>
            <p:cNvSpPr>
              <a:spLocks noChangeArrowheads="1"/>
            </p:cNvSpPr>
            <p:nvPr/>
          </p:nvSpPr>
          <p:spPr bwMode="auto">
            <a:xfrm>
              <a:off x="3668" y="896"/>
              <a:ext cx="1056" cy="207"/>
            </a:xfrm>
            <a:custGeom>
              <a:avLst/>
              <a:gdLst>
                <a:gd name="T0" fmla="*/ 2330 w 4660"/>
                <a:gd name="T1" fmla="*/ 915 h 916"/>
                <a:gd name="T2" fmla="*/ 0 w 4660"/>
                <a:gd name="T3" fmla="*/ 915 h 916"/>
                <a:gd name="T4" fmla="*/ 0 w 4660"/>
                <a:gd name="T5" fmla="*/ 0 h 916"/>
                <a:gd name="T6" fmla="*/ 4659 w 4660"/>
                <a:gd name="T7" fmla="*/ 0 h 916"/>
                <a:gd name="T8" fmla="*/ 4659 w 4660"/>
                <a:gd name="T9" fmla="*/ 915 h 916"/>
                <a:gd name="T10" fmla="*/ 2330 w 4660"/>
                <a:gd name="T11" fmla="*/ 915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60" h="916">
                  <a:moveTo>
                    <a:pt x="2330" y="915"/>
                  </a:moveTo>
                  <a:lnTo>
                    <a:pt x="0" y="915"/>
                  </a:lnTo>
                  <a:lnTo>
                    <a:pt x="0" y="0"/>
                  </a:lnTo>
                  <a:lnTo>
                    <a:pt x="4659" y="0"/>
                  </a:lnTo>
                  <a:lnTo>
                    <a:pt x="4659" y="915"/>
                  </a:lnTo>
                  <a:lnTo>
                    <a:pt x="2330" y="91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8" name="Freeform 58"/>
            <p:cNvSpPr>
              <a:spLocks noChangeArrowheads="1"/>
            </p:cNvSpPr>
            <p:nvPr/>
          </p:nvSpPr>
          <p:spPr bwMode="auto">
            <a:xfrm>
              <a:off x="3676" y="910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19" name="Freeform 59"/>
            <p:cNvSpPr>
              <a:spLocks noChangeArrowheads="1"/>
            </p:cNvSpPr>
            <p:nvPr/>
          </p:nvSpPr>
          <p:spPr bwMode="auto">
            <a:xfrm>
              <a:off x="3811" y="983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0" name="Freeform 60"/>
            <p:cNvSpPr>
              <a:spLocks noChangeArrowheads="1"/>
            </p:cNvSpPr>
            <p:nvPr/>
          </p:nvSpPr>
          <p:spPr bwMode="auto">
            <a:xfrm>
              <a:off x="3904" y="98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1" name="Freeform 61"/>
            <p:cNvSpPr>
              <a:spLocks noChangeArrowheads="1"/>
            </p:cNvSpPr>
            <p:nvPr/>
          </p:nvSpPr>
          <p:spPr bwMode="auto">
            <a:xfrm>
              <a:off x="4040" y="896"/>
              <a:ext cx="81" cy="207"/>
            </a:xfrm>
            <a:custGeom>
              <a:avLst/>
              <a:gdLst>
                <a:gd name="T0" fmla="*/ 354 w 360"/>
                <a:gd name="T1" fmla="*/ 34 h 916"/>
                <a:gd name="T2" fmla="*/ 359 w 360"/>
                <a:gd name="T3" fmla="*/ 18 h 916"/>
                <a:gd name="T4" fmla="*/ 341 w 360"/>
                <a:gd name="T5" fmla="*/ 0 h 916"/>
                <a:gd name="T6" fmla="*/ 325 w 360"/>
                <a:gd name="T7" fmla="*/ 8 h 916"/>
                <a:gd name="T8" fmla="*/ 5 w 360"/>
                <a:gd name="T9" fmla="*/ 881 h 916"/>
                <a:gd name="T10" fmla="*/ 0 w 360"/>
                <a:gd name="T11" fmla="*/ 897 h 916"/>
                <a:gd name="T12" fmla="*/ 18 w 360"/>
                <a:gd name="T13" fmla="*/ 915 h 916"/>
                <a:gd name="T14" fmla="*/ 39 w 360"/>
                <a:gd name="T15" fmla="*/ 894 h 916"/>
                <a:gd name="T16" fmla="*/ 354 w 360"/>
                <a:gd name="T17" fmla="*/ 34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916">
                  <a:moveTo>
                    <a:pt x="354" y="34"/>
                  </a:moveTo>
                  <a:cubicBezTo>
                    <a:pt x="359" y="23"/>
                    <a:pt x="359" y="18"/>
                    <a:pt x="359" y="18"/>
                  </a:cubicBezTo>
                  <a:cubicBezTo>
                    <a:pt x="359" y="8"/>
                    <a:pt x="351" y="0"/>
                    <a:pt x="341" y="0"/>
                  </a:cubicBezTo>
                  <a:cubicBezTo>
                    <a:pt x="333" y="0"/>
                    <a:pt x="328" y="3"/>
                    <a:pt x="325" y="8"/>
                  </a:cubicBezTo>
                  <a:lnTo>
                    <a:pt x="5" y="881"/>
                  </a:lnTo>
                  <a:cubicBezTo>
                    <a:pt x="0" y="894"/>
                    <a:pt x="0" y="897"/>
                    <a:pt x="0" y="897"/>
                  </a:cubicBezTo>
                  <a:cubicBezTo>
                    <a:pt x="0" y="907"/>
                    <a:pt x="8" y="915"/>
                    <a:pt x="18" y="915"/>
                  </a:cubicBezTo>
                  <a:cubicBezTo>
                    <a:pt x="31" y="915"/>
                    <a:pt x="34" y="910"/>
                    <a:pt x="39" y="894"/>
                  </a:cubicBezTo>
                  <a:lnTo>
                    <a:pt x="354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2" name="Freeform 62"/>
            <p:cNvSpPr>
              <a:spLocks noChangeArrowheads="1"/>
            </p:cNvSpPr>
            <p:nvPr/>
          </p:nvSpPr>
          <p:spPr bwMode="auto">
            <a:xfrm>
              <a:off x="4140" y="960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8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8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3" name="Freeform 63"/>
            <p:cNvSpPr>
              <a:spLocks noChangeArrowheads="1"/>
            </p:cNvSpPr>
            <p:nvPr/>
          </p:nvSpPr>
          <p:spPr bwMode="auto">
            <a:xfrm>
              <a:off x="4306" y="935"/>
              <a:ext cx="184" cy="131"/>
            </a:xfrm>
            <a:custGeom>
              <a:avLst/>
              <a:gdLst>
                <a:gd name="T0" fmla="*/ 517 w 815"/>
                <a:gd name="T1" fmla="*/ 39 h 581"/>
                <a:gd name="T2" fmla="*/ 536 w 815"/>
                <a:gd name="T3" fmla="*/ 18 h 581"/>
                <a:gd name="T4" fmla="*/ 517 w 815"/>
                <a:gd name="T5" fmla="*/ 0 h 581"/>
                <a:gd name="T6" fmla="*/ 502 w 815"/>
                <a:gd name="T7" fmla="*/ 5 h 581"/>
                <a:gd name="T8" fmla="*/ 18 w 815"/>
                <a:gd name="T9" fmla="*/ 270 h 581"/>
                <a:gd name="T10" fmla="*/ 0 w 815"/>
                <a:gd name="T11" fmla="*/ 291 h 581"/>
                <a:gd name="T12" fmla="*/ 18 w 815"/>
                <a:gd name="T13" fmla="*/ 309 h 581"/>
                <a:gd name="T14" fmla="*/ 499 w 815"/>
                <a:gd name="T15" fmla="*/ 574 h 581"/>
                <a:gd name="T16" fmla="*/ 517 w 815"/>
                <a:gd name="T17" fmla="*/ 580 h 581"/>
                <a:gd name="T18" fmla="*/ 536 w 815"/>
                <a:gd name="T19" fmla="*/ 561 h 581"/>
                <a:gd name="T20" fmla="*/ 517 w 815"/>
                <a:gd name="T21" fmla="*/ 541 h 581"/>
                <a:gd name="T22" fmla="*/ 57 w 815"/>
                <a:gd name="T23" fmla="*/ 291 h 581"/>
                <a:gd name="T24" fmla="*/ 517 w 815"/>
                <a:gd name="T25" fmla="*/ 39 h 581"/>
                <a:gd name="T26" fmla="*/ 796 w 815"/>
                <a:gd name="T27" fmla="*/ 39 h 581"/>
                <a:gd name="T28" fmla="*/ 814 w 815"/>
                <a:gd name="T29" fmla="*/ 18 h 581"/>
                <a:gd name="T30" fmla="*/ 796 w 815"/>
                <a:gd name="T31" fmla="*/ 0 h 581"/>
                <a:gd name="T32" fmla="*/ 780 w 815"/>
                <a:gd name="T33" fmla="*/ 5 h 581"/>
                <a:gd name="T34" fmla="*/ 296 w 815"/>
                <a:gd name="T35" fmla="*/ 270 h 581"/>
                <a:gd name="T36" fmla="*/ 281 w 815"/>
                <a:gd name="T37" fmla="*/ 291 h 581"/>
                <a:gd name="T38" fmla="*/ 296 w 815"/>
                <a:gd name="T39" fmla="*/ 309 h 581"/>
                <a:gd name="T40" fmla="*/ 780 w 815"/>
                <a:gd name="T41" fmla="*/ 574 h 581"/>
                <a:gd name="T42" fmla="*/ 796 w 815"/>
                <a:gd name="T43" fmla="*/ 580 h 581"/>
                <a:gd name="T44" fmla="*/ 814 w 815"/>
                <a:gd name="T45" fmla="*/ 561 h 581"/>
                <a:gd name="T46" fmla="*/ 796 w 815"/>
                <a:gd name="T47" fmla="*/ 541 h 581"/>
                <a:gd name="T48" fmla="*/ 335 w 815"/>
                <a:gd name="T49" fmla="*/ 291 h 581"/>
                <a:gd name="T50" fmla="*/ 796 w 815"/>
                <a:gd name="T51" fmla="*/ 3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5" h="581">
                  <a:moveTo>
                    <a:pt x="517" y="39"/>
                  </a:moveTo>
                  <a:cubicBezTo>
                    <a:pt x="528" y="31"/>
                    <a:pt x="536" y="29"/>
                    <a:pt x="536" y="18"/>
                  </a:cubicBezTo>
                  <a:cubicBezTo>
                    <a:pt x="536" y="5"/>
                    <a:pt x="525" y="0"/>
                    <a:pt x="517" y="0"/>
                  </a:cubicBezTo>
                  <a:cubicBezTo>
                    <a:pt x="510" y="0"/>
                    <a:pt x="504" y="3"/>
                    <a:pt x="502" y="5"/>
                  </a:cubicBezTo>
                  <a:lnTo>
                    <a:pt x="18" y="270"/>
                  </a:lnTo>
                  <a:cubicBezTo>
                    <a:pt x="5" y="276"/>
                    <a:pt x="0" y="278"/>
                    <a:pt x="0" y="291"/>
                  </a:cubicBezTo>
                  <a:cubicBezTo>
                    <a:pt x="0" y="302"/>
                    <a:pt x="5" y="304"/>
                    <a:pt x="18" y="309"/>
                  </a:cubicBezTo>
                  <a:lnTo>
                    <a:pt x="499" y="574"/>
                  </a:lnTo>
                  <a:cubicBezTo>
                    <a:pt x="510" y="580"/>
                    <a:pt x="512" y="580"/>
                    <a:pt x="517" y="580"/>
                  </a:cubicBezTo>
                  <a:cubicBezTo>
                    <a:pt x="528" y="580"/>
                    <a:pt x="536" y="572"/>
                    <a:pt x="536" y="561"/>
                  </a:cubicBezTo>
                  <a:cubicBezTo>
                    <a:pt x="536" y="551"/>
                    <a:pt x="528" y="548"/>
                    <a:pt x="517" y="541"/>
                  </a:cubicBezTo>
                  <a:lnTo>
                    <a:pt x="57" y="291"/>
                  </a:lnTo>
                  <a:lnTo>
                    <a:pt x="517" y="39"/>
                  </a:lnTo>
                  <a:close/>
                  <a:moveTo>
                    <a:pt x="796" y="39"/>
                  </a:moveTo>
                  <a:cubicBezTo>
                    <a:pt x="809" y="31"/>
                    <a:pt x="814" y="29"/>
                    <a:pt x="814" y="18"/>
                  </a:cubicBezTo>
                  <a:cubicBezTo>
                    <a:pt x="814" y="5"/>
                    <a:pt x="806" y="0"/>
                    <a:pt x="796" y="0"/>
                  </a:cubicBezTo>
                  <a:cubicBezTo>
                    <a:pt x="790" y="0"/>
                    <a:pt x="783" y="3"/>
                    <a:pt x="780" y="5"/>
                  </a:cubicBezTo>
                  <a:lnTo>
                    <a:pt x="296" y="270"/>
                  </a:lnTo>
                  <a:cubicBezTo>
                    <a:pt x="286" y="276"/>
                    <a:pt x="281" y="278"/>
                    <a:pt x="281" y="291"/>
                  </a:cubicBezTo>
                  <a:cubicBezTo>
                    <a:pt x="281" y="302"/>
                    <a:pt x="286" y="304"/>
                    <a:pt x="296" y="309"/>
                  </a:cubicBezTo>
                  <a:lnTo>
                    <a:pt x="780" y="574"/>
                  </a:lnTo>
                  <a:cubicBezTo>
                    <a:pt x="790" y="580"/>
                    <a:pt x="793" y="580"/>
                    <a:pt x="796" y="580"/>
                  </a:cubicBezTo>
                  <a:cubicBezTo>
                    <a:pt x="809" y="580"/>
                    <a:pt x="814" y="572"/>
                    <a:pt x="814" y="561"/>
                  </a:cubicBezTo>
                  <a:cubicBezTo>
                    <a:pt x="814" y="551"/>
                    <a:pt x="809" y="548"/>
                    <a:pt x="796" y="541"/>
                  </a:cubicBezTo>
                  <a:lnTo>
                    <a:pt x="335" y="291"/>
                  </a:lnTo>
                  <a:lnTo>
                    <a:pt x="796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24" name="Freeform 64"/>
            <p:cNvSpPr>
              <a:spLocks noChangeArrowheads="1"/>
            </p:cNvSpPr>
            <p:nvPr/>
          </p:nvSpPr>
          <p:spPr bwMode="auto">
            <a:xfrm>
              <a:off x="4570" y="906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09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2"/>
                    <a:pt x="354" y="608"/>
                  </a:cubicBezTo>
                  <a:cubicBezTo>
                    <a:pt x="348" y="577"/>
                    <a:pt x="338" y="509"/>
                    <a:pt x="270" y="509"/>
                  </a:cubicBezTo>
                  <a:cubicBezTo>
                    <a:pt x="224" y="509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17881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1439" name="Shape 1439"/>
          <p:cNvSpPr/>
          <p:nvPr/>
        </p:nvSpPr>
        <p:spPr>
          <a:xfrm>
            <a:off x="475456" y="2728912"/>
            <a:ext cx="12301737" cy="306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TMD related studies have been extremely active in the past few years, lots of progress have been made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We look forward to the future experimental results from COMPASS, RHIC, Jefferson Lab, LHC, Fermilab, future Electron Ion Collider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buClr>
                <a:srgbClr val="6FB7D7"/>
              </a:buClr>
              <a:buSzPct val="110000"/>
              <a:buFont typeface="Wingdings"/>
              <a:buChar char="▪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Many TMD related groups are created throughout the world:</a:t>
            </a:r>
          </a:p>
          <a:p>
            <a:pPr marL="347662" indent="-347662">
              <a:lnSpc>
                <a:spcPct val="100000"/>
              </a:lnSpc>
              <a:spcBef>
                <a:spcPts val="2000"/>
              </a:spcBef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 sz="2600">
                <a:solidFill>
                  <a:srgbClr val="595959"/>
                </a:solidFill>
              </a:defRPr>
            </a:pPr>
            <a:r>
              <a:t>Italy, Netherlands, Belgium, Germany, Japan, China, Russia, and the USA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1" name="Picture 5">
            <a:extLst>
              <a:ext uri="{FF2B5EF4-FFF2-40B4-BE49-F238E27FC236}">
                <a16:creationId xmlns:a16="http://schemas.microsoft.com/office/drawing/2014/main" id="{39E84E7F-FB84-944F-ABEF-61F0ED37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79" y="5748303"/>
            <a:ext cx="10444480" cy="2939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2" name="Picture 6">
            <a:extLst>
              <a:ext uri="{FF2B5EF4-FFF2-40B4-BE49-F238E27FC236}">
                <a16:creationId xmlns:a16="http://schemas.microsoft.com/office/drawing/2014/main" id="{DCC037E4-8D8F-EA4A-A033-F9BDD8C3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73" y="8195733"/>
            <a:ext cx="650240" cy="28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213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37F21A1-C7CE-8742-B303-A6937CF3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505" y="7633264"/>
            <a:ext cx="7251203" cy="11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028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>
            <a:extLst>
              <a:ext uri="{FF2B5EF4-FFF2-40B4-BE49-F238E27FC236}">
                <a16:creationId xmlns:a16="http://schemas.microsoft.com/office/drawing/2014/main" id="{5DAE9F3D-010A-2247-9A11-D8F8CC57D9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03858"/>
            <a:ext cx="12462387" cy="128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512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Semi Inclusive Deep Inelastic scattering</a:t>
            </a:r>
            <a:r>
              <a:rPr lang="en-US" altLang="en-US" sz="5120" dirty="0"/>
              <a:t> </a:t>
            </a:r>
          </a:p>
          <a:p>
            <a:pPr algn="r"/>
            <a:r>
              <a:rPr lang="en-US" altLang="en-US" sz="3982" dirty="0"/>
              <a:t> 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65E7BB7B-6BC5-724E-9BD9-9290AD640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1408854"/>
            <a:ext cx="6554328" cy="780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 can rewrite the cross-section in terms of 18 structure functions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l"/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Each structure function encodes </a:t>
            </a:r>
            <a:r>
              <a:rPr lang="en-US" altLang="en-US" sz="3413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parton</a:t>
            </a:r>
            <a:r>
              <a:rPr lang="en-US" altLang="en-US" sz="3413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dynamics via convolutions of TMDs when factorization is applicable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</a:t>
            </a:r>
          </a:p>
          <a:p>
            <a:r>
              <a:rPr lang="en-US" altLang="en-US" sz="1849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        </a:t>
            </a:r>
          </a:p>
          <a:p>
            <a:endParaRPr lang="en-US" altLang="en-US" sz="3413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EFA85F3-7297-1140-9F66-84928C61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52" y="1399822"/>
            <a:ext cx="5007751" cy="34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3" name="Text Box 7">
            <a:extLst>
              <a:ext uri="{FF2B5EF4-FFF2-40B4-BE49-F238E27FC236}">
                <a16:creationId xmlns:a16="http://schemas.microsoft.com/office/drawing/2014/main" id="{978624E3-9F9D-1F44-B66B-45469CDC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472" y="4727787"/>
            <a:ext cx="5007751" cy="129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Mulders, </a:t>
            </a:r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Tangerman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(1995), </a:t>
            </a:r>
          </a:p>
          <a:p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Boer, Mulders (1998)</a:t>
            </a:r>
          </a:p>
          <a:p>
            <a:r>
              <a:rPr lang="en-US" altLang="en-US" sz="3413" dirty="0" err="1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Bacchetta</a:t>
            </a:r>
            <a:r>
              <a:rPr lang="en-US" altLang="en-US" sz="3413" dirty="0">
                <a:solidFill>
                  <a:srgbClr val="0000FF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et al (2007)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8B1C457D-D669-3D4C-A898-764F1AC9B33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1306513"/>
            <a:ext cx="2636837" cy="433387"/>
            <a:chOff x="931" y="823"/>
            <a:chExt cx="1661" cy="27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BE3E7C-6905-0748-A174-766D0CF80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" y="824"/>
              <a:ext cx="1661" cy="269"/>
            </a:xfrm>
            <a:custGeom>
              <a:avLst/>
              <a:gdLst>
                <a:gd name="T0" fmla="*/ 3667 w 7330"/>
                <a:gd name="T1" fmla="*/ 1189 h 1190"/>
                <a:gd name="T2" fmla="*/ 0 w 7330"/>
                <a:gd name="T3" fmla="*/ 1189 h 1190"/>
                <a:gd name="T4" fmla="*/ 0 w 7330"/>
                <a:gd name="T5" fmla="*/ 0 h 1190"/>
                <a:gd name="T6" fmla="*/ 7329 w 7330"/>
                <a:gd name="T7" fmla="*/ 0 h 1190"/>
                <a:gd name="T8" fmla="*/ 7329 w 7330"/>
                <a:gd name="T9" fmla="*/ 1189 h 1190"/>
                <a:gd name="T10" fmla="*/ 3667 w 7330"/>
                <a:gd name="T11" fmla="*/ 1189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30" h="1190">
                  <a:moveTo>
                    <a:pt x="3667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7329" y="0"/>
                  </a:lnTo>
                  <a:lnTo>
                    <a:pt x="7329" y="1189"/>
                  </a:lnTo>
                  <a:lnTo>
                    <a:pt x="3667" y="118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6B47DE58-A8A4-2F44-9CB5-06400F04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59E50C44-B621-474C-B3F5-7222587E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" y="864"/>
              <a:ext cx="239" cy="229"/>
            </a:xfrm>
            <a:custGeom>
              <a:avLst/>
              <a:gdLst>
                <a:gd name="T0" fmla="*/ 391 w 1059"/>
                <a:gd name="T1" fmla="*/ 546 h 1014"/>
                <a:gd name="T2" fmla="*/ 643 w 1059"/>
                <a:gd name="T3" fmla="*/ 546 h 1014"/>
                <a:gd name="T4" fmla="*/ 1058 w 1059"/>
                <a:gd name="T5" fmla="*/ 223 h 1014"/>
                <a:gd name="T6" fmla="*/ 764 w 1059"/>
                <a:gd name="T7" fmla="*/ 0 h 1014"/>
                <a:gd name="T8" fmla="*/ 286 w 1059"/>
                <a:gd name="T9" fmla="*/ 0 h 1014"/>
                <a:gd name="T10" fmla="*/ 244 w 1059"/>
                <a:gd name="T11" fmla="*/ 29 h 1014"/>
                <a:gd name="T12" fmla="*/ 286 w 1059"/>
                <a:gd name="T13" fmla="*/ 46 h 1014"/>
                <a:gd name="T14" fmla="*/ 349 w 1059"/>
                <a:gd name="T15" fmla="*/ 50 h 1014"/>
                <a:gd name="T16" fmla="*/ 382 w 1059"/>
                <a:gd name="T17" fmla="*/ 71 h 1014"/>
                <a:gd name="T18" fmla="*/ 374 w 1059"/>
                <a:gd name="T19" fmla="*/ 101 h 1014"/>
                <a:gd name="T20" fmla="*/ 176 w 1059"/>
                <a:gd name="T21" fmla="*/ 899 h 1014"/>
                <a:gd name="T22" fmla="*/ 42 w 1059"/>
                <a:gd name="T23" fmla="*/ 966 h 1014"/>
                <a:gd name="T24" fmla="*/ 0 w 1059"/>
                <a:gd name="T25" fmla="*/ 996 h 1014"/>
                <a:gd name="T26" fmla="*/ 21 w 1059"/>
                <a:gd name="T27" fmla="*/ 1013 h 1014"/>
                <a:gd name="T28" fmla="*/ 210 w 1059"/>
                <a:gd name="T29" fmla="*/ 1008 h 1014"/>
                <a:gd name="T30" fmla="*/ 307 w 1059"/>
                <a:gd name="T31" fmla="*/ 1008 h 1014"/>
                <a:gd name="T32" fmla="*/ 403 w 1059"/>
                <a:gd name="T33" fmla="*/ 1013 h 1014"/>
                <a:gd name="T34" fmla="*/ 433 w 1059"/>
                <a:gd name="T35" fmla="*/ 983 h 1014"/>
                <a:gd name="T36" fmla="*/ 391 w 1059"/>
                <a:gd name="T37" fmla="*/ 966 h 1014"/>
                <a:gd name="T38" fmla="*/ 294 w 1059"/>
                <a:gd name="T39" fmla="*/ 941 h 1014"/>
                <a:gd name="T40" fmla="*/ 298 w 1059"/>
                <a:gd name="T41" fmla="*/ 916 h 1014"/>
                <a:gd name="T42" fmla="*/ 391 w 1059"/>
                <a:gd name="T43" fmla="*/ 546 h 1014"/>
                <a:gd name="T44" fmla="*/ 496 w 1059"/>
                <a:gd name="T45" fmla="*/ 101 h 1014"/>
                <a:gd name="T46" fmla="*/ 575 w 1059"/>
                <a:gd name="T47" fmla="*/ 46 h 1014"/>
                <a:gd name="T48" fmla="*/ 718 w 1059"/>
                <a:gd name="T49" fmla="*/ 46 h 1014"/>
                <a:gd name="T50" fmla="*/ 920 w 1059"/>
                <a:gd name="T51" fmla="*/ 189 h 1014"/>
                <a:gd name="T52" fmla="*/ 832 w 1059"/>
                <a:gd name="T53" fmla="*/ 429 h 1014"/>
                <a:gd name="T54" fmla="*/ 605 w 1059"/>
                <a:gd name="T55" fmla="*/ 504 h 1014"/>
                <a:gd name="T56" fmla="*/ 395 w 1059"/>
                <a:gd name="T57" fmla="*/ 504 h 1014"/>
                <a:gd name="T58" fmla="*/ 496 w 1059"/>
                <a:gd name="T59" fmla="*/ 101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9" h="1014">
                  <a:moveTo>
                    <a:pt x="391" y="546"/>
                  </a:moveTo>
                  <a:lnTo>
                    <a:pt x="643" y="546"/>
                  </a:lnTo>
                  <a:cubicBezTo>
                    <a:pt x="853" y="546"/>
                    <a:pt x="1058" y="391"/>
                    <a:pt x="1058" y="223"/>
                  </a:cubicBezTo>
                  <a:cubicBezTo>
                    <a:pt x="1058" y="109"/>
                    <a:pt x="962" y="0"/>
                    <a:pt x="764" y="0"/>
                  </a:cubicBezTo>
                  <a:lnTo>
                    <a:pt x="286" y="0"/>
                  </a:lnTo>
                  <a:cubicBezTo>
                    <a:pt x="256" y="0"/>
                    <a:pt x="244" y="0"/>
                    <a:pt x="244" y="29"/>
                  </a:cubicBezTo>
                  <a:cubicBezTo>
                    <a:pt x="244" y="46"/>
                    <a:pt x="256" y="46"/>
                    <a:pt x="286" y="46"/>
                  </a:cubicBezTo>
                  <a:cubicBezTo>
                    <a:pt x="302" y="46"/>
                    <a:pt x="332" y="46"/>
                    <a:pt x="349" y="50"/>
                  </a:cubicBezTo>
                  <a:cubicBezTo>
                    <a:pt x="374" y="50"/>
                    <a:pt x="382" y="55"/>
                    <a:pt x="382" y="71"/>
                  </a:cubicBezTo>
                  <a:cubicBezTo>
                    <a:pt x="382" y="80"/>
                    <a:pt x="378" y="84"/>
                    <a:pt x="374" y="101"/>
                  </a:cubicBezTo>
                  <a:lnTo>
                    <a:pt x="176" y="899"/>
                  </a:lnTo>
                  <a:cubicBezTo>
                    <a:pt x="160" y="954"/>
                    <a:pt x="160" y="966"/>
                    <a:pt x="42" y="966"/>
                  </a:cubicBezTo>
                  <a:cubicBezTo>
                    <a:pt x="17" y="966"/>
                    <a:pt x="0" y="966"/>
                    <a:pt x="0" y="996"/>
                  </a:cubicBezTo>
                  <a:cubicBezTo>
                    <a:pt x="0" y="1013"/>
                    <a:pt x="17" y="1013"/>
                    <a:pt x="21" y="1013"/>
                  </a:cubicBezTo>
                  <a:cubicBezTo>
                    <a:pt x="63" y="1013"/>
                    <a:pt x="168" y="1008"/>
                    <a:pt x="210" y="1008"/>
                  </a:cubicBezTo>
                  <a:cubicBezTo>
                    <a:pt x="244" y="1008"/>
                    <a:pt x="273" y="1008"/>
                    <a:pt x="307" y="1008"/>
                  </a:cubicBezTo>
                  <a:cubicBezTo>
                    <a:pt x="336" y="1008"/>
                    <a:pt x="370" y="1013"/>
                    <a:pt x="403" y="1013"/>
                  </a:cubicBezTo>
                  <a:cubicBezTo>
                    <a:pt x="412" y="1013"/>
                    <a:pt x="433" y="1013"/>
                    <a:pt x="433" y="983"/>
                  </a:cubicBezTo>
                  <a:cubicBezTo>
                    <a:pt x="433" y="966"/>
                    <a:pt x="420" y="966"/>
                    <a:pt x="391" y="966"/>
                  </a:cubicBezTo>
                  <a:cubicBezTo>
                    <a:pt x="336" y="966"/>
                    <a:pt x="294" y="966"/>
                    <a:pt x="294" y="941"/>
                  </a:cubicBezTo>
                  <a:cubicBezTo>
                    <a:pt x="294" y="933"/>
                    <a:pt x="298" y="924"/>
                    <a:pt x="298" y="916"/>
                  </a:cubicBezTo>
                  <a:lnTo>
                    <a:pt x="391" y="546"/>
                  </a:lnTo>
                  <a:close/>
                  <a:moveTo>
                    <a:pt x="496" y="101"/>
                  </a:moveTo>
                  <a:cubicBezTo>
                    <a:pt x="508" y="50"/>
                    <a:pt x="512" y="46"/>
                    <a:pt x="575" y="46"/>
                  </a:cubicBezTo>
                  <a:lnTo>
                    <a:pt x="718" y="46"/>
                  </a:lnTo>
                  <a:cubicBezTo>
                    <a:pt x="840" y="46"/>
                    <a:pt x="920" y="84"/>
                    <a:pt x="920" y="189"/>
                  </a:cubicBezTo>
                  <a:cubicBezTo>
                    <a:pt x="920" y="248"/>
                    <a:pt x="890" y="374"/>
                    <a:pt x="832" y="429"/>
                  </a:cubicBezTo>
                  <a:cubicBezTo>
                    <a:pt x="760" y="496"/>
                    <a:pt x="668" y="504"/>
                    <a:pt x="605" y="504"/>
                  </a:cubicBezTo>
                  <a:lnTo>
                    <a:pt x="395" y="504"/>
                  </a:lnTo>
                  <a:lnTo>
                    <a:pt x="496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5486FDCA-79DC-194C-AB6E-63318499F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3" y="921"/>
              <a:ext cx="297" cy="175"/>
            </a:xfrm>
            <a:custGeom>
              <a:avLst/>
              <a:gdLst>
                <a:gd name="T0" fmla="*/ 1155 w 1316"/>
                <a:gd name="T1" fmla="*/ 416 h 774"/>
                <a:gd name="T2" fmla="*/ 1021 w 1316"/>
                <a:gd name="T3" fmla="*/ 559 h 774"/>
                <a:gd name="T4" fmla="*/ 941 w 1316"/>
                <a:gd name="T5" fmla="*/ 756 h 774"/>
                <a:gd name="T6" fmla="*/ 970 w 1316"/>
                <a:gd name="T7" fmla="*/ 773 h 774"/>
                <a:gd name="T8" fmla="*/ 1004 w 1316"/>
                <a:gd name="T9" fmla="*/ 744 h 774"/>
                <a:gd name="T10" fmla="*/ 1294 w 1316"/>
                <a:gd name="T11" fmla="*/ 408 h 774"/>
                <a:gd name="T12" fmla="*/ 1315 w 1316"/>
                <a:gd name="T13" fmla="*/ 387 h 774"/>
                <a:gd name="T14" fmla="*/ 1302 w 1316"/>
                <a:gd name="T15" fmla="*/ 370 h 774"/>
                <a:gd name="T16" fmla="*/ 1004 w 1316"/>
                <a:gd name="T17" fmla="*/ 21 h 774"/>
                <a:gd name="T18" fmla="*/ 970 w 1316"/>
                <a:gd name="T19" fmla="*/ 0 h 774"/>
                <a:gd name="T20" fmla="*/ 941 w 1316"/>
                <a:gd name="T21" fmla="*/ 17 h 774"/>
                <a:gd name="T22" fmla="*/ 1016 w 1316"/>
                <a:gd name="T23" fmla="*/ 214 h 774"/>
                <a:gd name="T24" fmla="*/ 1155 w 1316"/>
                <a:gd name="T25" fmla="*/ 357 h 774"/>
                <a:gd name="T26" fmla="*/ 55 w 1316"/>
                <a:gd name="T27" fmla="*/ 357 h 774"/>
                <a:gd name="T28" fmla="*/ 0 w 1316"/>
                <a:gd name="T29" fmla="*/ 387 h 774"/>
                <a:gd name="T30" fmla="*/ 55 w 1316"/>
                <a:gd name="T31" fmla="*/ 416 h 774"/>
                <a:gd name="T32" fmla="*/ 1155 w 1316"/>
                <a:gd name="T33" fmla="*/ 416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16" h="774">
                  <a:moveTo>
                    <a:pt x="1155" y="416"/>
                  </a:moveTo>
                  <a:cubicBezTo>
                    <a:pt x="1071" y="479"/>
                    <a:pt x="1033" y="542"/>
                    <a:pt x="1021" y="559"/>
                  </a:cubicBezTo>
                  <a:cubicBezTo>
                    <a:pt x="953" y="664"/>
                    <a:pt x="941" y="756"/>
                    <a:pt x="941" y="756"/>
                  </a:cubicBezTo>
                  <a:cubicBezTo>
                    <a:pt x="941" y="773"/>
                    <a:pt x="958" y="773"/>
                    <a:pt x="970" y="773"/>
                  </a:cubicBezTo>
                  <a:cubicBezTo>
                    <a:pt x="995" y="773"/>
                    <a:pt x="1000" y="773"/>
                    <a:pt x="1004" y="744"/>
                  </a:cubicBezTo>
                  <a:cubicBezTo>
                    <a:pt x="1037" y="601"/>
                    <a:pt x="1126" y="475"/>
                    <a:pt x="1294" y="408"/>
                  </a:cubicBezTo>
                  <a:cubicBezTo>
                    <a:pt x="1310" y="399"/>
                    <a:pt x="1315" y="399"/>
                    <a:pt x="1315" y="387"/>
                  </a:cubicBezTo>
                  <a:cubicBezTo>
                    <a:pt x="1315" y="378"/>
                    <a:pt x="1306" y="374"/>
                    <a:pt x="1302" y="370"/>
                  </a:cubicBezTo>
                  <a:cubicBezTo>
                    <a:pt x="1239" y="345"/>
                    <a:pt x="1058" y="273"/>
                    <a:pt x="1004" y="21"/>
                  </a:cubicBezTo>
                  <a:cubicBezTo>
                    <a:pt x="1000" y="4"/>
                    <a:pt x="995" y="0"/>
                    <a:pt x="970" y="0"/>
                  </a:cubicBezTo>
                  <a:cubicBezTo>
                    <a:pt x="958" y="0"/>
                    <a:pt x="941" y="0"/>
                    <a:pt x="941" y="17"/>
                  </a:cubicBezTo>
                  <a:cubicBezTo>
                    <a:pt x="941" y="21"/>
                    <a:pt x="953" y="113"/>
                    <a:pt x="1016" y="214"/>
                  </a:cubicBezTo>
                  <a:cubicBezTo>
                    <a:pt x="1046" y="256"/>
                    <a:pt x="1092" y="311"/>
                    <a:pt x="1155" y="357"/>
                  </a:cubicBezTo>
                  <a:lnTo>
                    <a:pt x="55" y="357"/>
                  </a:lnTo>
                  <a:cubicBezTo>
                    <a:pt x="25" y="357"/>
                    <a:pt x="0" y="357"/>
                    <a:pt x="0" y="387"/>
                  </a:cubicBezTo>
                  <a:cubicBezTo>
                    <a:pt x="0" y="416"/>
                    <a:pt x="25" y="416"/>
                    <a:pt x="55" y="416"/>
                  </a:cubicBezTo>
                  <a:lnTo>
                    <a:pt x="1155" y="4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2D26601C-06B5-4C4B-8CC2-E56BA06EE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856"/>
              <a:ext cx="130" cy="240"/>
            </a:xfrm>
            <a:custGeom>
              <a:avLst/>
              <a:gdLst>
                <a:gd name="T0" fmla="*/ 8 w 576"/>
                <a:gd name="T1" fmla="*/ 899 h 1064"/>
                <a:gd name="T2" fmla="*/ 0 w 576"/>
                <a:gd name="T3" fmla="*/ 912 h 1064"/>
                <a:gd name="T4" fmla="*/ 17 w 576"/>
                <a:gd name="T5" fmla="*/ 933 h 1064"/>
                <a:gd name="T6" fmla="*/ 71 w 576"/>
                <a:gd name="T7" fmla="*/ 886 h 1064"/>
                <a:gd name="T8" fmla="*/ 126 w 576"/>
                <a:gd name="T9" fmla="*/ 836 h 1064"/>
                <a:gd name="T10" fmla="*/ 290 w 576"/>
                <a:gd name="T11" fmla="*/ 1063 h 1064"/>
                <a:gd name="T12" fmla="*/ 433 w 576"/>
                <a:gd name="T13" fmla="*/ 1008 h 1064"/>
                <a:gd name="T14" fmla="*/ 525 w 576"/>
                <a:gd name="T15" fmla="*/ 920 h 1064"/>
                <a:gd name="T16" fmla="*/ 508 w 576"/>
                <a:gd name="T17" fmla="*/ 903 h 1064"/>
                <a:gd name="T18" fmla="*/ 487 w 576"/>
                <a:gd name="T19" fmla="*/ 916 h 1064"/>
                <a:gd name="T20" fmla="*/ 294 w 576"/>
                <a:gd name="T21" fmla="*/ 1029 h 1064"/>
                <a:gd name="T22" fmla="*/ 206 w 576"/>
                <a:gd name="T23" fmla="*/ 836 h 1064"/>
                <a:gd name="T24" fmla="*/ 210 w 576"/>
                <a:gd name="T25" fmla="*/ 752 h 1064"/>
                <a:gd name="T26" fmla="*/ 244 w 576"/>
                <a:gd name="T27" fmla="*/ 714 h 1064"/>
                <a:gd name="T28" fmla="*/ 575 w 576"/>
                <a:gd name="T29" fmla="*/ 118 h 1064"/>
                <a:gd name="T30" fmla="*/ 487 w 576"/>
                <a:gd name="T31" fmla="*/ 0 h 1064"/>
                <a:gd name="T32" fmla="*/ 239 w 576"/>
                <a:gd name="T33" fmla="*/ 277 h 1064"/>
                <a:gd name="T34" fmla="*/ 122 w 576"/>
                <a:gd name="T35" fmla="*/ 790 h 1064"/>
                <a:gd name="T36" fmla="*/ 8 w 576"/>
                <a:gd name="T37" fmla="*/ 899 h 1064"/>
                <a:gd name="T38" fmla="*/ 218 w 576"/>
                <a:gd name="T39" fmla="*/ 689 h 1064"/>
                <a:gd name="T40" fmla="*/ 370 w 576"/>
                <a:gd name="T41" fmla="*/ 172 h 1064"/>
                <a:gd name="T42" fmla="*/ 487 w 576"/>
                <a:gd name="T43" fmla="*/ 34 h 1064"/>
                <a:gd name="T44" fmla="*/ 542 w 576"/>
                <a:gd name="T45" fmla="*/ 109 h 1064"/>
                <a:gd name="T46" fmla="*/ 218 w 576"/>
                <a:gd name="T47" fmla="*/ 689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6" h="1064">
                  <a:moveTo>
                    <a:pt x="8" y="899"/>
                  </a:moveTo>
                  <a:cubicBezTo>
                    <a:pt x="4" y="903"/>
                    <a:pt x="0" y="908"/>
                    <a:pt x="0" y="912"/>
                  </a:cubicBezTo>
                  <a:cubicBezTo>
                    <a:pt x="0" y="920"/>
                    <a:pt x="8" y="933"/>
                    <a:pt x="17" y="933"/>
                  </a:cubicBezTo>
                  <a:cubicBezTo>
                    <a:pt x="25" y="933"/>
                    <a:pt x="29" y="929"/>
                    <a:pt x="71" y="886"/>
                  </a:cubicBezTo>
                  <a:cubicBezTo>
                    <a:pt x="84" y="878"/>
                    <a:pt x="113" y="849"/>
                    <a:pt x="126" y="836"/>
                  </a:cubicBezTo>
                  <a:cubicBezTo>
                    <a:pt x="139" y="954"/>
                    <a:pt x="185" y="1063"/>
                    <a:pt x="290" y="1063"/>
                  </a:cubicBezTo>
                  <a:cubicBezTo>
                    <a:pt x="353" y="1063"/>
                    <a:pt x="403" y="1029"/>
                    <a:pt x="433" y="1008"/>
                  </a:cubicBezTo>
                  <a:cubicBezTo>
                    <a:pt x="454" y="992"/>
                    <a:pt x="525" y="933"/>
                    <a:pt x="525" y="920"/>
                  </a:cubicBezTo>
                  <a:cubicBezTo>
                    <a:pt x="525" y="916"/>
                    <a:pt x="521" y="903"/>
                    <a:pt x="508" y="903"/>
                  </a:cubicBezTo>
                  <a:cubicBezTo>
                    <a:pt x="504" y="903"/>
                    <a:pt x="500" y="903"/>
                    <a:pt x="487" y="916"/>
                  </a:cubicBezTo>
                  <a:cubicBezTo>
                    <a:pt x="391" y="1008"/>
                    <a:pt x="336" y="1029"/>
                    <a:pt x="294" y="1029"/>
                  </a:cubicBezTo>
                  <a:cubicBezTo>
                    <a:pt x="227" y="1029"/>
                    <a:pt x="206" y="954"/>
                    <a:pt x="206" y="836"/>
                  </a:cubicBezTo>
                  <a:cubicBezTo>
                    <a:pt x="206" y="828"/>
                    <a:pt x="206" y="760"/>
                    <a:pt x="210" y="752"/>
                  </a:cubicBezTo>
                  <a:cubicBezTo>
                    <a:pt x="214" y="748"/>
                    <a:pt x="214" y="744"/>
                    <a:pt x="244" y="714"/>
                  </a:cubicBezTo>
                  <a:cubicBezTo>
                    <a:pt x="365" y="597"/>
                    <a:pt x="575" y="345"/>
                    <a:pt x="575" y="118"/>
                  </a:cubicBezTo>
                  <a:cubicBezTo>
                    <a:pt x="575" y="92"/>
                    <a:pt x="575" y="0"/>
                    <a:pt x="487" y="0"/>
                  </a:cubicBezTo>
                  <a:cubicBezTo>
                    <a:pt x="365" y="0"/>
                    <a:pt x="256" y="244"/>
                    <a:pt x="239" y="277"/>
                  </a:cubicBezTo>
                  <a:cubicBezTo>
                    <a:pt x="168" y="441"/>
                    <a:pt x="122" y="613"/>
                    <a:pt x="122" y="790"/>
                  </a:cubicBezTo>
                  <a:lnTo>
                    <a:pt x="8" y="899"/>
                  </a:lnTo>
                  <a:close/>
                  <a:moveTo>
                    <a:pt x="218" y="689"/>
                  </a:moveTo>
                  <a:cubicBezTo>
                    <a:pt x="223" y="676"/>
                    <a:pt x="286" y="345"/>
                    <a:pt x="370" y="172"/>
                  </a:cubicBezTo>
                  <a:cubicBezTo>
                    <a:pt x="412" y="92"/>
                    <a:pt x="441" y="34"/>
                    <a:pt x="487" y="34"/>
                  </a:cubicBezTo>
                  <a:cubicBezTo>
                    <a:pt x="542" y="34"/>
                    <a:pt x="542" y="84"/>
                    <a:pt x="542" y="109"/>
                  </a:cubicBezTo>
                  <a:cubicBezTo>
                    <a:pt x="542" y="357"/>
                    <a:pt x="290" y="618"/>
                    <a:pt x="218" y="68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A7C1DA7-EBCB-8741-A126-39FB16F93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" y="823"/>
              <a:ext cx="59" cy="121"/>
            </a:xfrm>
            <a:custGeom>
              <a:avLst/>
              <a:gdLst>
                <a:gd name="T0" fmla="*/ 252 w 266"/>
                <a:gd name="T1" fmla="*/ 92 h 539"/>
                <a:gd name="T2" fmla="*/ 265 w 266"/>
                <a:gd name="T3" fmla="*/ 59 h 539"/>
                <a:gd name="T4" fmla="*/ 202 w 266"/>
                <a:gd name="T5" fmla="*/ 0 h 539"/>
                <a:gd name="T6" fmla="*/ 143 w 266"/>
                <a:gd name="T7" fmla="*/ 50 h 539"/>
                <a:gd name="T8" fmla="*/ 4 w 266"/>
                <a:gd name="T9" fmla="*/ 500 h 539"/>
                <a:gd name="T10" fmla="*/ 0 w 266"/>
                <a:gd name="T11" fmla="*/ 517 h 539"/>
                <a:gd name="T12" fmla="*/ 42 w 266"/>
                <a:gd name="T13" fmla="*/ 538 h 539"/>
                <a:gd name="T14" fmla="*/ 55 w 266"/>
                <a:gd name="T15" fmla="*/ 521 h 539"/>
                <a:gd name="T16" fmla="*/ 252 w 266"/>
                <a:gd name="T17" fmla="*/ 9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539">
                  <a:moveTo>
                    <a:pt x="252" y="92"/>
                  </a:moveTo>
                  <a:cubicBezTo>
                    <a:pt x="260" y="71"/>
                    <a:pt x="265" y="63"/>
                    <a:pt x="265" y="59"/>
                  </a:cubicBezTo>
                  <a:cubicBezTo>
                    <a:pt x="265" y="25"/>
                    <a:pt x="235" y="0"/>
                    <a:pt x="202" y="0"/>
                  </a:cubicBezTo>
                  <a:cubicBezTo>
                    <a:pt x="160" y="0"/>
                    <a:pt x="147" y="34"/>
                    <a:pt x="143" y="50"/>
                  </a:cubicBezTo>
                  <a:lnTo>
                    <a:pt x="4" y="500"/>
                  </a:lnTo>
                  <a:cubicBezTo>
                    <a:pt x="4" y="504"/>
                    <a:pt x="0" y="517"/>
                    <a:pt x="0" y="517"/>
                  </a:cubicBezTo>
                  <a:cubicBezTo>
                    <a:pt x="0" y="529"/>
                    <a:pt x="34" y="538"/>
                    <a:pt x="42" y="538"/>
                  </a:cubicBezTo>
                  <a:cubicBezTo>
                    <a:pt x="46" y="538"/>
                    <a:pt x="50" y="538"/>
                    <a:pt x="55" y="521"/>
                  </a:cubicBezTo>
                  <a:lnTo>
                    <a:pt x="252" y="9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A0658EC4-C0BF-874D-A5A6-44451F3FE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" y="948"/>
              <a:ext cx="181" cy="148"/>
            </a:xfrm>
            <a:custGeom>
              <a:avLst/>
              <a:gdLst>
                <a:gd name="T0" fmla="*/ 353 w 803"/>
                <a:gd name="T1" fmla="*/ 88 h 656"/>
                <a:gd name="T2" fmla="*/ 521 w 803"/>
                <a:gd name="T3" fmla="*/ 88 h 656"/>
                <a:gd name="T4" fmla="*/ 458 w 803"/>
                <a:gd name="T5" fmla="*/ 471 h 656"/>
                <a:gd name="T6" fmla="*/ 470 w 803"/>
                <a:gd name="T7" fmla="*/ 584 h 656"/>
                <a:gd name="T8" fmla="*/ 525 w 803"/>
                <a:gd name="T9" fmla="*/ 655 h 656"/>
                <a:gd name="T10" fmla="*/ 584 w 803"/>
                <a:gd name="T11" fmla="*/ 601 h 656"/>
                <a:gd name="T12" fmla="*/ 575 w 803"/>
                <a:gd name="T13" fmla="*/ 567 h 656"/>
                <a:gd name="T14" fmla="*/ 533 w 803"/>
                <a:gd name="T15" fmla="*/ 324 h 656"/>
                <a:gd name="T16" fmla="*/ 559 w 803"/>
                <a:gd name="T17" fmla="*/ 88 h 656"/>
                <a:gd name="T18" fmla="*/ 727 w 803"/>
                <a:gd name="T19" fmla="*/ 88 h 656"/>
                <a:gd name="T20" fmla="*/ 802 w 803"/>
                <a:gd name="T21" fmla="*/ 34 h 656"/>
                <a:gd name="T22" fmla="*/ 743 w 803"/>
                <a:gd name="T23" fmla="*/ 0 h 656"/>
                <a:gd name="T24" fmla="*/ 244 w 803"/>
                <a:gd name="T25" fmla="*/ 0 h 656"/>
                <a:gd name="T26" fmla="*/ 92 w 803"/>
                <a:gd name="T27" fmla="*/ 71 h 656"/>
                <a:gd name="T28" fmla="*/ 0 w 803"/>
                <a:gd name="T29" fmla="*/ 202 h 656"/>
                <a:gd name="T30" fmla="*/ 17 w 803"/>
                <a:gd name="T31" fmla="*/ 218 h 656"/>
                <a:gd name="T32" fmla="*/ 42 w 803"/>
                <a:gd name="T33" fmla="*/ 202 h 656"/>
                <a:gd name="T34" fmla="*/ 231 w 803"/>
                <a:gd name="T35" fmla="*/ 88 h 656"/>
                <a:gd name="T36" fmla="*/ 315 w 803"/>
                <a:gd name="T37" fmla="*/ 88 h 656"/>
                <a:gd name="T38" fmla="*/ 126 w 803"/>
                <a:gd name="T39" fmla="*/ 580 h 656"/>
                <a:gd name="T40" fmla="*/ 113 w 803"/>
                <a:gd name="T41" fmla="*/ 618 h 656"/>
                <a:gd name="T42" fmla="*/ 155 w 803"/>
                <a:gd name="T43" fmla="*/ 655 h 656"/>
                <a:gd name="T44" fmla="*/ 231 w 803"/>
                <a:gd name="T45" fmla="*/ 559 h 656"/>
                <a:gd name="T46" fmla="*/ 269 w 803"/>
                <a:gd name="T47" fmla="*/ 416 h 656"/>
                <a:gd name="T48" fmla="*/ 353 w 803"/>
                <a:gd name="T49" fmla="*/ 8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3" h="656">
                  <a:moveTo>
                    <a:pt x="353" y="88"/>
                  </a:moveTo>
                  <a:lnTo>
                    <a:pt x="521" y="88"/>
                  </a:lnTo>
                  <a:cubicBezTo>
                    <a:pt x="470" y="307"/>
                    <a:pt x="458" y="370"/>
                    <a:pt x="458" y="471"/>
                  </a:cubicBezTo>
                  <a:cubicBezTo>
                    <a:pt x="458" y="492"/>
                    <a:pt x="458" y="534"/>
                    <a:pt x="470" y="584"/>
                  </a:cubicBezTo>
                  <a:cubicBezTo>
                    <a:pt x="487" y="647"/>
                    <a:pt x="500" y="655"/>
                    <a:pt x="525" y="655"/>
                  </a:cubicBezTo>
                  <a:cubicBezTo>
                    <a:pt x="554" y="655"/>
                    <a:pt x="584" y="630"/>
                    <a:pt x="584" y="601"/>
                  </a:cubicBezTo>
                  <a:cubicBezTo>
                    <a:pt x="584" y="592"/>
                    <a:pt x="584" y="588"/>
                    <a:pt x="575" y="567"/>
                  </a:cubicBezTo>
                  <a:cubicBezTo>
                    <a:pt x="533" y="462"/>
                    <a:pt x="533" y="366"/>
                    <a:pt x="533" y="324"/>
                  </a:cubicBezTo>
                  <a:cubicBezTo>
                    <a:pt x="533" y="244"/>
                    <a:pt x="542" y="164"/>
                    <a:pt x="559" y="88"/>
                  </a:cubicBezTo>
                  <a:lnTo>
                    <a:pt x="727" y="88"/>
                  </a:lnTo>
                  <a:cubicBezTo>
                    <a:pt x="748" y="88"/>
                    <a:pt x="802" y="88"/>
                    <a:pt x="802" y="34"/>
                  </a:cubicBezTo>
                  <a:cubicBezTo>
                    <a:pt x="802" y="0"/>
                    <a:pt x="769" y="0"/>
                    <a:pt x="743" y="0"/>
                  </a:cubicBezTo>
                  <a:lnTo>
                    <a:pt x="244" y="0"/>
                  </a:lnTo>
                  <a:cubicBezTo>
                    <a:pt x="214" y="0"/>
                    <a:pt x="155" y="0"/>
                    <a:pt x="92" y="71"/>
                  </a:cubicBezTo>
                  <a:cubicBezTo>
                    <a:pt x="38" y="126"/>
                    <a:pt x="0" y="197"/>
                    <a:pt x="0" y="202"/>
                  </a:cubicBezTo>
                  <a:cubicBezTo>
                    <a:pt x="0" y="206"/>
                    <a:pt x="0" y="218"/>
                    <a:pt x="17" y="218"/>
                  </a:cubicBezTo>
                  <a:cubicBezTo>
                    <a:pt x="29" y="218"/>
                    <a:pt x="34" y="214"/>
                    <a:pt x="42" y="202"/>
                  </a:cubicBezTo>
                  <a:cubicBezTo>
                    <a:pt x="113" y="88"/>
                    <a:pt x="202" y="88"/>
                    <a:pt x="231" y="88"/>
                  </a:cubicBezTo>
                  <a:lnTo>
                    <a:pt x="315" y="88"/>
                  </a:lnTo>
                  <a:cubicBezTo>
                    <a:pt x="269" y="265"/>
                    <a:pt x="189" y="445"/>
                    <a:pt x="126" y="580"/>
                  </a:cubicBezTo>
                  <a:cubicBezTo>
                    <a:pt x="113" y="605"/>
                    <a:pt x="113" y="605"/>
                    <a:pt x="113" y="618"/>
                  </a:cubicBezTo>
                  <a:cubicBezTo>
                    <a:pt x="113" y="647"/>
                    <a:pt x="139" y="655"/>
                    <a:pt x="155" y="655"/>
                  </a:cubicBezTo>
                  <a:cubicBezTo>
                    <a:pt x="202" y="655"/>
                    <a:pt x="214" y="613"/>
                    <a:pt x="231" y="559"/>
                  </a:cubicBezTo>
                  <a:cubicBezTo>
                    <a:pt x="252" y="492"/>
                    <a:pt x="252" y="487"/>
                    <a:pt x="269" y="416"/>
                  </a:cubicBezTo>
                  <a:lnTo>
                    <a:pt x="353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24EE9CF0-A688-AB45-8D23-252DBC4C5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7" y="864"/>
              <a:ext cx="276" cy="229"/>
            </a:xfrm>
            <a:custGeom>
              <a:avLst/>
              <a:gdLst>
                <a:gd name="T0" fmla="*/ 680 w 1223"/>
                <a:gd name="T1" fmla="*/ 403 h 1014"/>
                <a:gd name="T2" fmla="*/ 554 w 1223"/>
                <a:gd name="T3" fmla="*/ 109 h 1014"/>
                <a:gd name="T4" fmla="*/ 546 w 1223"/>
                <a:gd name="T5" fmla="*/ 88 h 1014"/>
                <a:gd name="T6" fmla="*/ 634 w 1223"/>
                <a:gd name="T7" fmla="*/ 46 h 1014"/>
                <a:gd name="T8" fmla="*/ 664 w 1223"/>
                <a:gd name="T9" fmla="*/ 17 h 1014"/>
                <a:gd name="T10" fmla="*/ 643 w 1223"/>
                <a:gd name="T11" fmla="*/ 0 h 1014"/>
                <a:gd name="T12" fmla="*/ 454 w 1223"/>
                <a:gd name="T13" fmla="*/ 4 h 1014"/>
                <a:gd name="T14" fmla="*/ 290 w 1223"/>
                <a:gd name="T15" fmla="*/ 0 h 1014"/>
                <a:gd name="T16" fmla="*/ 260 w 1223"/>
                <a:gd name="T17" fmla="*/ 29 h 1014"/>
                <a:gd name="T18" fmla="*/ 298 w 1223"/>
                <a:gd name="T19" fmla="*/ 46 h 1014"/>
                <a:gd name="T20" fmla="*/ 407 w 1223"/>
                <a:gd name="T21" fmla="*/ 92 h 1014"/>
                <a:gd name="T22" fmla="*/ 584 w 1223"/>
                <a:gd name="T23" fmla="*/ 508 h 1014"/>
                <a:gd name="T24" fmla="*/ 269 w 1223"/>
                <a:gd name="T25" fmla="*/ 844 h 1014"/>
                <a:gd name="T26" fmla="*/ 252 w 1223"/>
                <a:gd name="T27" fmla="*/ 861 h 1014"/>
                <a:gd name="T28" fmla="*/ 34 w 1223"/>
                <a:gd name="T29" fmla="*/ 966 h 1014"/>
                <a:gd name="T30" fmla="*/ 0 w 1223"/>
                <a:gd name="T31" fmla="*/ 996 h 1014"/>
                <a:gd name="T32" fmla="*/ 21 w 1223"/>
                <a:gd name="T33" fmla="*/ 1013 h 1014"/>
                <a:gd name="T34" fmla="*/ 160 w 1223"/>
                <a:gd name="T35" fmla="*/ 1008 h 1014"/>
                <a:gd name="T36" fmla="*/ 323 w 1223"/>
                <a:gd name="T37" fmla="*/ 1013 h 1014"/>
                <a:gd name="T38" fmla="*/ 353 w 1223"/>
                <a:gd name="T39" fmla="*/ 983 h 1014"/>
                <a:gd name="T40" fmla="*/ 332 w 1223"/>
                <a:gd name="T41" fmla="*/ 966 h 1014"/>
                <a:gd name="T42" fmla="*/ 273 w 1223"/>
                <a:gd name="T43" fmla="*/ 920 h 1014"/>
                <a:gd name="T44" fmla="*/ 315 w 1223"/>
                <a:gd name="T45" fmla="*/ 853 h 1014"/>
                <a:gd name="T46" fmla="*/ 466 w 1223"/>
                <a:gd name="T47" fmla="*/ 693 h 1014"/>
                <a:gd name="T48" fmla="*/ 596 w 1223"/>
                <a:gd name="T49" fmla="*/ 550 h 1014"/>
                <a:gd name="T50" fmla="*/ 748 w 1223"/>
                <a:gd name="T51" fmla="*/ 903 h 1014"/>
                <a:gd name="T52" fmla="*/ 756 w 1223"/>
                <a:gd name="T53" fmla="*/ 924 h 1014"/>
                <a:gd name="T54" fmla="*/ 668 w 1223"/>
                <a:gd name="T55" fmla="*/ 966 h 1014"/>
                <a:gd name="T56" fmla="*/ 638 w 1223"/>
                <a:gd name="T57" fmla="*/ 996 h 1014"/>
                <a:gd name="T58" fmla="*/ 664 w 1223"/>
                <a:gd name="T59" fmla="*/ 1013 h 1014"/>
                <a:gd name="T60" fmla="*/ 848 w 1223"/>
                <a:gd name="T61" fmla="*/ 1008 h 1014"/>
                <a:gd name="T62" fmla="*/ 1012 w 1223"/>
                <a:gd name="T63" fmla="*/ 1013 h 1014"/>
                <a:gd name="T64" fmla="*/ 1042 w 1223"/>
                <a:gd name="T65" fmla="*/ 983 h 1014"/>
                <a:gd name="T66" fmla="*/ 1016 w 1223"/>
                <a:gd name="T67" fmla="*/ 966 h 1014"/>
                <a:gd name="T68" fmla="*/ 886 w 1223"/>
                <a:gd name="T69" fmla="*/ 903 h 1014"/>
                <a:gd name="T70" fmla="*/ 697 w 1223"/>
                <a:gd name="T71" fmla="*/ 445 h 1014"/>
                <a:gd name="T72" fmla="*/ 1000 w 1223"/>
                <a:gd name="T73" fmla="*/ 122 h 1014"/>
                <a:gd name="T74" fmla="*/ 1189 w 1223"/>
                <a:gd name="T75" fmla="*/ 46 h 1014"/>
                <a:gd name="T76" fmla="*/ 1222 w 1223"/>
                <a:gd name="T77" fmla="*/ 17 h 1014"/>
                <a:gd name="T78" fmla="*/ 1201 w 1223"/>
                <a:gd name="T79" fmla="*/ 0 h 1014"/>
                <a:gd name="T80" fmla="*/ 1063 w 1223"/>
                <a:gd name="T81" fmla="*/ 4 h 1014"/>
                <a:gd name="T82" fmla="*/ 899 w 1223"/>
                <a:gd name="T83" fmla="*/ 0 h 1014"/>
                <a:gd name="T84" fmla="*/ 869 w 1223"/>
                <a:gd name="T85" fmla="*/ 29 h 1014"/>
                <a:gd name="T86" fmla="*/ 886 w 1223"/>
                <a:gd name="T87" fmla="*/ 46 h 1014"/>
                <a:gd name="T88" fmla="*/ 945 w 1223"/>
                <a:gd name="T89" fmla="*/ 92 h 1014"/>
                <a:gd name="T90" fmla="*/ 920 w 1223"/>
                <a:gd name="T91" fmla="*/ 147 h 1014"/>
                <a:gd name="T92" fmla="*/ 680 w 1223"/>
                <a:gd name="T93" fmla="*/ 403 h 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3" h="1014">
                  <a:moveTo>
                    <a:pt x="680" y="403"/>
                  </a:moveTo>
                  <a:lnTo>
                    <a:pt x="554" y="109"/>
                  </a:lnTo>
                  <a:cubicBezTo>
                    <a:pt x="550" y="97"/>
                    <a:pt x="546" y="92"/>
                    <a:pt x="546" y="88"/>
                  </a:cubicBezTo>
                  <a:cubicBezTo>
                    <a:pt x="546" y="80"/>
                    <a:pt x="571" y="50"/>
                    <a:pt x="634" y="46"/>
                  </a:cubicBezTo>
                  <a:cubicBezTo>
                    <a:pt x="647" y="46"/>
                    <a:pt x="664" y="42"/>
                    <a:pt x="664" y="17"/>
                  </a:cubicBezTo>
                  <a:cubicBezTo>
                    <a:pt x="664" y="0"/>
                    <a:pt x="647" y="0"/>
                    <a:pt x="643" y="0"/>
                  </a:cubicBezTo>
                  <a:cubicBezTo>
                    <a:pt x="580" y="0"/>
                    <a:pt x="517" y="4"/>
                    <a:pt x="454" y="4"/>
                  </a:cubicBezTo>
                  <a:cubicBezTo>
                    <a:pt x="416" y="4"/>
                    <a:pt x="328" y="0"/>
                    <a:pt x="290" y="0"/>
                  </a:cubicBezTo>
                  <a:cubicBezTo>
                    <a:pt x="281" y="0"/>
                    <a:pt x="260" y="0"/>
                    <a:pt x="260" y="29"/>
                  </a:cubicBezTo>
                  <a:cubicBezTo>
                    <a:pt x="260" y="46"/>
                    <a:pt x="277" y="46"/>
                    <a:pt x="298" y="46"/>
                  </a:cubicBezTo>
                  <a:cubicBezTo>
                    <a:pt x="386" y="46"/>
                    <a:pt x="395" y="59"/>
                    <a:pt x="407" y="92"/>
                  </a:cubicBezTo>
                  <a:lnTo>
                    <a:pt x="584" y="508"/>
                  </a:lnTo>
                  <a:lnTo>
                    <a:pt x="269" y="844"/>
                  </a:lnTo>
                  <a:lnTo>
                    <a:pt x="252" y="861"/>
                  </a:lnTo>
                  <a:cubicBezTo>
                    <a:pt x="176" y="937"/>
                    <a:pt x="109" y="962"/>
                    <a:pt x="34" y="966"/>
                  </a:cubicBezTo>
                  <a:cubicBezTo>
                    <a:pt x="13" y="966"/>
                    <a:pt x="0" y="966"/>
                    <a:pt x="0" y="996"/>
                  </a:cubicBezTo>
                  <a:cubicBezTo>
                    <a:pt x="0" y="1000"/>
                    <a:pt x="0" y="1013"/>
                    <a:pt x="21" y="1013"/>
                  </a:cubicBezTo>
                  <a:cubicBezTo>
                    <a:pt x="63" y="1013"/>
                    <a:pt x="113" y="1008"/>
                    <a:pt x="160" y="1008"/>
                  </a:cubicBezTo>
                  <a:cubicBezTo>
                    <a:pt x="214" y="1008"/>
                    <a:pt x="273" y="1013"/>
                    <a:pt x="323" y="1013"/>
                  </a:cubicBezTo>
                  <a:cubicBezTo>
                    <a:pt x="332" y="1013"/>
                    <a:pt x="353" y="1013"/>
                    <a:pt x="353" y="983"/>
                  </a:cubicBezTo>
                  <a:cubicBezTo>
                    <a:pt x="353" y="966"/>
                    <a:pt x="336" y="966"/>
                    <a:pt x="332" y="966"/>
                  </a:cubicBezTo>
                  <a:cubicBezTo>
                    <a:pt x="319" y="966"/>
                    <a:pt x="273" y="962"/>
                    <a:pt x="273" y="920"/>
                  </a:cubicBezTo>
                  <a:cubicBezTo>
                    <a:pt x="273" y="899"/>
                    <a:pt x="298" y="874"/>
                    <a:pt x="315" y="853"/>
                  </a:cubicBezTo>
                  <a:lnTo>
                    <a:pt x="466" y="693"/>
                  </a:lnTo>
                  <a:lnTo>
                    <a:pt x="596" y="550"/>
                  </a:lnTo>
                  <a:lnTo>
                    <a:pt x="748" y="903"/>
                  </a:lnTo>
                  <a:cubicBezTo>
                    <a:pt x="756" y="920"/>
                    <a:pt x="756" y="920"/>
                    <a:pt x="756" y="924"/>
                  </a:cubicBezTo>
                  <a:cubicBezTo>
                    <a:pt x="756" y="937"/>
                    <a:pt x="727" y="962"/>
                    <a:pt x="668" y="966"/>
                  </a:cubicBezTo>
                  <a:cubicBezTo>
                    <a:pt x="655" y="966"/>
                    <a:pt x="638" y="971"/>
                    <a:pt x="638" y="996"/>
                  </a:cubicBezTo>
                  <a:cubicBezTo>
                    <a:pt x="638" y="1013"/>
                    <a:pt x="655" y="1013"/>
                    <a:pt x="664" y="1013"/>
                  </a:cubicBezTo>
                  <a:cubicBezTo>
                    <a:pt x="706" y="1013"/>
                    <a:pt x="806" y="1008"/>
                    <a:pt x="848" y="1008"/>
                  </a:cubicBezTo>
                  <a:cubicBezTo>
                    <a:pt x="886" y="1008"/>
                    <a:pt x="974" y="1013"/>
                    <a:pt x="1012" y="1013"/>
                  </a:cubicBezTo>
                  <a:cubicBezTo>
                    <a:pt x="1025" y="1013"/>
                    <a:pt x="1042" y="1013"/>
                    <a:pt x="1042" y="983"/>
                  </a:cubicBezTo>
                  <a:cubicBezTo>
                    <a:pt x="1042" y="966"/>
                    <a:pt x="1025" y="966"/>
                    <a:pt x="1016" y="966"/>
                  </a:cubicBezTo>
                  <a:cubicBezTo>
                    <a:pt x="916" y="966"/>
                    <a:pt x="911" y="962"/>
                    <a:pt x="886" y="903"/>
                  </a:cubicBezTo>
                  <a:cubicBezTo>
                    <a:pt x="827" y="765"/>
                    <a:pt x="731" y="534"/>
                    <a:pt x="697" y="445"/>
                  </a:cubicBezTo>
                  <a:cubicBezTo>
                    <a:pt x="798" y="340"/>
                    <a:pt x="953" y="164"/>
                    <a:pt x="1000" y="122"/>
                  </a:cubicBezTo>
                  <a:cubicBezTo>
                    <a:pt x="1042" y="84"/>
                    <a:pt x="1100" y="50"/>
                    <a:pt x="1189" y="46"/>
                  </a:cubicBezTo>
                  <a:cubicBezTo>
                    <a:pt x="1205" y="46"/>
                    <a:pt x="1222" y="46"/>
                    <a:pt x="1222" y="17"/>
                  </a:cubicBezTo>
                  <a:cubicBezTo>
                    <a:pt x="1222" y="17"/>
                    <a:pt x="1222" y="0"/>
                    <a:pt x="1201" y="0"/>
                  </a:cubicBezTo>
                  <a:cubicBezTo>
                    <a:pt x="1155" y="0"/>
                    <a:pt x="1109" y="4"/>
                    <a:pt x="1063" y="4"/>
                  </a:cubicBezTo>
                  <a:cubicBezTo>
                    <a:pt x="1008" y="4"/>
                    <a:pt x="949" y="0"/>
                    <a:pt x="899" y="0"/>
                  </a:cubicBezTo>
                  <a:cubicBezTo>
                    <a:pt x="890" y="0"/>
                    <a:pt x="869" y="0"/>
                    <a:pt x="869" y="29"/>
                  </a:cubicBezTo>
                  <a:cubicBezTo>
                    <a:pt x="869" y="42"/>
                    <a:pt x="878" y="46"/>
                    <a:pt x="886" y="46"/>
                  </a:cubicBezTo>
                  <a:cubicBezTo>
                    <a:pt x="899" y="46"/>
                    <a:pt x="945" y="50"/>
                    <a:pt x="945" y="92"/>
                  </a:cubicBezTo>
                  <a:cubicBezTo>
                    <a:pt x="945" y="113"/>
                    <a:pt x="928" y="130"/>
                    <a:pt x="920" y="147"/>
                  </a:cubicBezTo>
                  <a:lnTo>
                    <a:pt x="680" y="40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 Box 63">
            <a:extLst>
              <a:ext uri="{FF2B5EF4-FFF2-40B4-BE49-F238E27FC236}">
                <a16:creationId xmlns:a16="http://schemas.microsoft.com/office/drawing/2014/main" id="{0545DDFC-73E7-9B43-923C-889A78D0A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931" y="6204850"/>
            <a:ext cx="6224587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The TMD factorization is valid in the region</a:t>
            </a: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7D670DCB-06F7-C343-A13A-79B51E20A586}"/>
              </a:ext>
            </a:extLst>
          </p:cNvPr>
          <p:cNvGrpSpPr>
            <a:grpSpLocks/>
          </p:cNvGrpSpPr>
          <p:nvPr/>
        </p:nvGrpSpPr>
        <p:grpSpPr bwMode="auto">
          <a:xfrm>
            <a:off x="211931" y="6890199"/>
            <a:ext cx="12653963" cy="1123950"/>
            <a:chOff x="158" y="1735"/>
            <a:chExt cx="7971" cy="708"/>
          </a:xfrm>
        </p:grpSpPr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id="{1EB06901-84C9-A94A-8EAC-C1BC78493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735"/>
              <a:ext cx="7972" cy="709"/>
            </a:xfrm>
            <a:custGeom>
              <a:avLst/>
              <a:gdLst>
                <a:gd name="T0" fmla="*/ 17580 w 35157"/>
                <a:gd name="T1" fmla="*/ 3128 h 3129"/>
                <a:gd name="T2" fmla="*/ 0 w 35157"/>
                <a:gd name="T3" fmla="*/ 3128 h 3129"/>
                <a:gd name="T4" fmla="*/ 0 w 35157"/>
                <a:gd name="T5" fmla="*/ 0 h 3129"/>
                <a:gd name="T6" fmla="*/ 35156 w 35157"/>
                <a:gd name="T7" fmla="*/ 0 h 3129"/>
                <a:gd name="T8" fmla="*/ 35156 w 35157"/>
                <a:gd name="T9" fmla="*/ 3128 h 3129"/>
                <a:gd name="T10" fmla="*/ 17580 w 35157"/>
                <a:gd name="T11" fmla="*/ 3128 h 3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57" h="3129">
                  <a:moveTo>
                    <a:pt x="17580" y="3128"/>
                  </a:moveTo>
                  <a:lnTo>
                    <a:pt x="0" y="3128"/>
                  </a:lnTo>
                  <a:lnTo>
                    <a:pt x="0" y="0"/>
                  </a:lnTo>
                  <a:lnTo>
                    <a:pt x="35156" y="0"/>
                  </a:lnTo>
                  <a:lnTo>
                    <a:pt x="35156" y="3128"/>
                  </a:lnTo>
                  <a:lnTo>
                    <a:pt x="17580" y="312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BE27897D-C8C8-DF49-AAAD-D10E7CE7B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" y="1952"/>
              <a:ext cx="228" cy="217"/>
            </a:xfrm>
            <a:custGeom>
              <a:avLst/>
              <a:gdLst>
                <a:gd name="T0" fmla="*/ 376 w 1009"/>
                <a:gd name="T1" fmla="*/ 500 h 961"/>
                <a:gd name="T2" fmla="*/ 512 w 1009"/>
                <a:gd name="T3" fmla="*/ 500 h 961"/>
                <a:gd name="T4" fmla="*/ 628 w 1009"/>
                <a:gd name="T5" fmla="*/ 564 h 961"/>
                <a:gd name="T6" fmla="*/ 620 w 1009"/>
                <a:gd name="T7" fmla="*/ 632 h 961"/>
                <a:gd name="T8" fmla="*/ 612 w 1009"/>
                <a:gd name="T9" fmla="*/ 648 h 961"/>
                <a:gd name="T10" fmla="*/ 632 w 1009"/>
                <a:gd name="T11" fmla="*/ 668 h 961"/>
                <a:gd name="T12" fmla="*/ 652 w 1009"/>
                <a:gd name="T13" fmla="*/ 636 h 961"/>
                <a:gd name="T14" fmla="*/ 728 w 1009"/>
                <a:gd name="T15" fmla="*/ 332 h 961"/>
                <a:gd name="T16" fmla="*/ 732 w 1009"/>
                <a:gd name="T17" fmla="*/ 308 h 961"/>
                <a:gd name="T18" fmla="*/ 716 w 1009"/>
                <a:gd name="T19" fmla="*/ 292 h 961"/>
                <a:gd name="T20" fmla="*/ 696 w 1009"/>
                <a:gd name="T21" fmla="*/ 320 h 961"/>
                <a:gd name="T22" fmla="*/ 512 w 1009"/>
                <a:gd name="T23" fmla="*/ 456 h 961"/>
                <a:gd name="T24" fmla="*/ 384 w 1009"/>
                <a:gd name="T25" fmla="*/ 456 h 961"/>
                <a:gd name="T26" fmla="*/ 476 w 1009"/>
                <a:gd name="T27" fmla="*/ 100 h 961"/>
                <a:gd name="T28" fmla="*/ 552 w 1009"/>
                <a:gd name="T29" fmla="*/ 44 h 961"/>
                <a:gd name="T30" fmla="*/ 740 w 1009"/>
                <a:gd name="T31" fmla="*/ 44 h 961"/>
                <a:gd name="T32" fmla="*/ 944 w 1009"/>
                <a:gd name="T33" fmla="*/ 200 h 961"/>
                <a:gd name="T34" fmla="*/ 940 w 1009"/>
                <a:gd name="T35" fmla="*/ 276 h 961"/>
                <a:gd name="T36" fmla="*/ 936 w 1009"/>
                <a:gd name="T37" fmla="*/ 300 h 961"/>
                <a:gd name="T38" fmla="*/ 956 w 1009"/>
                <a:gd name="T39" fmla="*/ 316 h 961"/>
                <a:gd name="T40" fmla="*/ 972 w 1009"/>
                <a:gd name="T41" fmla="*/ 284 h 961"/>
                <a:gd name="T42" fmla="*/ 1004 w 1009"/>
                <a:gd name="T43" fmla="*/ 40 h 961"/>
                <a:gd name="T44" fmla="*/ 964 w 1009"/>
                <a:gd name="T45" fmla="*/ 0 h 961"/>
                <a:gd name="T46" fmla="*/ 272 w 1009"/>
                <a:gd name="T47" fmla="*/ 0 h 961"/>
                <a:gd name="T48" fmla="*/ 232 w 1009"/>
                <a:gd name="T49" fmla="*/ 28 h 961"/>
                <a:gd name="T50" fmla="*/ 268 w 1009"/>
                <a:gd name="T51" fmla="*/ 44 h 961"/>
                <a:gd name="T52" fmla="*/ 360 w 1009"/>
                <a:gd name="T53" fmla="*/ 68 h 961"/>
                <a:gd name="T54" fmla="*/ 356 w 1009"/>
                <a:gd name="T55" fmla="*/ 104 h 961"/>
                <a:gd name="T56" fmla="*/ 168 w 1009"/>
                <a:gd name="T57" fmla="*/ 848 h 961"/>
                <a:gd name="T58" fmla="*/ 40 w 1009"/>
                <a:gd name="T59" fmla="*/ 916 h 961"/>
                <a:gd name="T60" fmla="*/ 0 w 1009"/>
                <a:gd name="T61" fmla="*/ 944 h 961"/>
                <a:gd name="T62" fmla="*/ 20 w 1009"/>
                <a:gd name="T63" fmla="*/ 960 h 961"/>
                <a:gd name="T64" fmla="*/ 208 w 1009"/>
                <a:gd name="T65" fmla="*/ 956 h 961"/>
                <a:gd name="T66" fmla="*/ 416 w 1009"/>
                <a:gd name="T67" fmla="*/ 960 h 961"/>
                <a:gd name="T68" fmla="*/ 448 w 1009"/>
                <a:gd name="T69" fmla="*/ 932 h 961"/>
                <a:gd name="T70" fmla="*/ 440 w 1009"/>
                <a:gd name="T71" fmla="*/ 916 h 961"/>
                <a:gd name="T72" fmla="*/ 400 w 1009"/>
                <a:gd name="T73" fmla="*/ 916 h 961"/>
                <a:gd name="T74" fmla="*/ 328 w 1009"/>
                <a:gd name="T75" fmla="*/ 912 h 961"/>
                <a:gd name="T76" fmla="*/ 280 w 1009"/>
                <a:gd name="T77" fmla="*/ 884 h 961"/>
                <a:gd name="T78" fmla="*/ 288 w 1009"/>
                <a:gd name="T79" fmla="*/ 852 h 961"/>
                <a:gd name="T80" fmla="*/ 376 w 1009"/>
                <a:gd name="T81" fmla="*/ 500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9" h="961">
                  <a:moveTo>
                    <a:pt x="376" y="500"/>
                  </a:moveTo>
                  <a:lnTo>
                    <a:pt x="512" y="500"/>
                  </a:lnTo>
                  <a:cubicBezTo>
                    <a:pt x="616" y="500"/>
                    <a:pt x="628" y="524"/>
                    <a:pt x="628" y="564"/>
                  </a:cubicBezTo>
                  <a:cubicBezTo>
                    <a:pt x="628" y="576"/>
                    <a:pt x="628" y="592"/>
                    <a:pt x="620" y="632"/>
                  </a:cubicBezTo>
                  <a:cubicBezTo>
                    <a:pt x="616" y="640"/>
                    <a:pt x="612" y="648"/>
                    <a:pt x="612" y="648"/>
                  </a:cubicBezTo>
                  <a:cubicBezTo>
                    <a:pt x="612" y="660"/>
                    <a:pt x="624" y="668"/>
                    <a:pt x="632" y="668"/>
                  </a:cubicBezTo>
                  <a:cubicBezTo>
                    <a:pt x="644" y="668"/>
                    <a:pt x="644" y="664"/>
                    <a:pt x="652" y="636"/>
                  </a:cubicBezTo>
                  <a:lnTo>
                    <a:pt x="728" y="332"/>
                  </a:lnTo>
                  <a:cubicBezTo>
                    <a:pt x="732" y="316"/>
                    <a:pt x="732" y="312"/>
                    <a:pt x="732" y="308"/>
                  </a:cubicBezTo>
                  <a:cubicBezTo>
                    <a:pt x="732" y="304"/>
                    <a:pt x="732" y="292"/>
                    <a:pt x="716" y="292"/>
                  </a:cubicBezTo>
                  <a:cubicBezTo>
                    <a:pt x="704" y="292"/>
                    <a:pt x="700" y="300"/>
                    <a:pt x="696" y="320"/>
                  </a:cubicBezTo>
                  <a:cubicBezTo>
                    <a:pt x="668" y="432"/>
                    <a:pt x="632" y="456"/>
                    <a:pt x="512" y="456"/>
                  </a:cubicBezTo>
                  <a:lnTo>
                    <a:pt x="384" y="456"/>
                  </a:lnTo>
                  <a:lnTo>
                    <a:pt x="476" y="100"/>
                  </a:lnTo>
                  <a:cubicBezTo>
                    <a:pt x="488" y="48"/>
                    <a:pt x="488" y="44"/>
                    <a:pt x="552" y="44"/>
                  </a:cubicBezTo>
                  <a:lnTo>
                    <a:pt x="740" y="44"/>
                  </a:lnTo>
                  <a:cubicBezTo>
                    <a:pt x="912" y="44"/>
                    <a:pt x="944" y="92"/>
                    <a:pt x="944" y="200"/>
                  </a:cubicBezTo>
                  <a:cubicBezTo>
                    <a:pt x="944" y="232"/>
                    <a:pt x="944" y="236"/>
                    <a:pt x="940" y="276"/>
                  </a:cubicBezTo>
                  <a:cubicBezTo>
                    <a:pt x="936" y="292"/>
                    <a:pt x="936" y="296"/>
                    <a:pt x="936" y="300"/>
                  </a:cubicBezTo>
                  <a:cubicBezTo>
                    <a:pt x="936" y="308"/>
                    <a:pt x="940" y="316"/>
                    <a:pt x="956" y="316"/>
                  </a:cubicBezTo>
                  <a:cubicBezTo>
                    <a:pt x="968" y="316"/>
                    <a:pt x="972" y="308"/>
                    <a:pt x="972" y="284"/>
                  </a:cubicBezTo>
                  <a:lnTo>
                    <a:pt x="1004" y="40"/>
                  </a:lnTo>
                  <a:cubicBezTo>
                    <a:pt x="1008" y="0"/>
                    <a:pt x="1000" y="0"/>
                    <a:pt x="964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68" y="44"/>
                  </a:cubicBezTo>
                  <a:cubicBezTo>
                    <a:pt x="320" y="44"/>
                    <a:pt x="360" y="44"/>
                    <a:pt x="360" y="68"/>
                  </a:cubicBezTo>
                  <a:cubicBezTo>
                    <a:pt x="360" y="76"/>
                    <a:pt x="360" y="76"/>
                    <a:pt x="356" y="104"/>
                  </a:cubicBezTo>
                  <a:lnTo>
                    <a:pt x="168" y="848"/>
                  </a:lnTo>
                  <a:cubicBezTo>
                    <a:pt x="152" y="904"/>
                    <a:pt x="152" y="916"/>
                    <a:pt x="40" y="916"/>
                  </a:cubicBezTo>
                  <a:cubicBezTo>
                    <a:pt x="16" y="916"/>
                    <a:pt x="0" y="916"/>
                    <a:pt x="0" y="944"/>
                  </a:cubicBezTo>
                  <a:cubicBezTo>
                    <a:pt x="0" y="960"/>
                    <a:pt x="16" y="960"/>
                    <a:pt x="20" y="960"/>
                  </a:cubicBezTo>
                  <a:cubicBezTo>
                    <a:pt x="64" y="960"/>
                    <a:pt x="168" y="956"/>
                    <a:pt x="208" y="956"/>
                  </a:cubicBezTo>
                  <a:cubicBezTo>
                    <a:pt x="256" y="956"/>
                    <a:pt x="372" y="960"/>
                    <a:pt x="416" y="960"/>
                  </a:cubicBezTo>
                  <a:cubicBezTo>
                    <a:pt x="432" y="960"/>
                    <a:pt x="448" y="960"/>
                    <a:pt x="448" y="932"/>
                  </a:cubicBezTo>
                  <a:cubicBezTo>
                    <a:pt x="448" y="920"/>
                    <a:pt x="440" y="920"/>
                    <a:pt x="440" y="916"/>
                  </a:cubicBezTo>
                  <a:cubicBezTo>
                    <a:pt x="436" y="916"/>
                    <a:pt x="432" y="916"/>
                    <a:pt x="400" y="916"/>
                  </a:cubicBezTo>
                  <a:cubicBezTo>
                    <a:pt x="368" y="916"/>
                    <a:pt x="360" y="916"/>
                    <a:pt x="328" y="912"/>
                  </a:cubicBezTo>
                  <a:cubicBezTo>
                    <a:pt x="284" y="908"/>
                    <a:pt x="280" y="904"/>
                    <a:pt x="280" y="884"/>
                  </a:cubicBezTo>
                  <a:cubicBezTo>
                    <a:pt x="280" y="884"/>
                    <a:pt x="280" y="872"/>
                    <a:pt x="288" y="852"/>
                  </a:cubicBezTo>
                  <a:lnTo>
                    <a:pt x="376" y="5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>
              <a:extLst>
                <a:ext uri="{FF2B5EF4-FFF2-40B4-BE49-F238E27FC236}">
                  <a16:creationId xmlns:a16="http://schemas.microsoft.com/office/drawing/2014/main" id="{2A168AE5-53D8-0D44-9737-A0574615D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2052"/>
              <a:ext cx="212" cy="75"/>
            </a:xfrm>
            <a:custGeom>
              <a:avLst/>
              <a:gdLst>
                <a:gd name="T0" fmla="*/ 940 w 941"/>
                <a:gd name="T1" fmla="*/ 48 h 333"/>
                <a:gd name="T2" fmla="*/ 920 w 941"/>
                <a:gd name="T3" fmla="*/ 0 h 333"/>
                <a:gd name="T4" fmla="*/ 904 w 941"/>
                <a:gd name="T5" fmla="*/ 40 h 333"/>
                <a:gd name="T6" fmla="*/ 704 w 941"/>
                <a:gd name="T7" fmla="*/ 252 h 333"/>
                <a:gd name="T8" fmla="*/ 480 w 941"/>
                <a:gd name="T9" fmla="*/ 132 h 333"/>
                <a:gd name="T10" fmla="*/ 236 w 941"/>
                <a:gd name="T11" fmla="*/ 0 h 333"/>
                <a:gd name="T12" fmla="*/ 0 w 941"/>
                <a:gd name="T13" fmla="*/ 288 h 333"/>
                <a:gd name="T14" fmla="*/ 20 w 941"/>
                <a:gd name="T15" fmla="*/ 332 h 333"/>
                <a:gd name="T16" fmla="*/ 40 w 941"/>
                <a:gd name="T17" fmla="*/ 300 h 333"/>
                <a:gd name="T18" fmla="*/ 236 w 941"/>
                <a:gd name="T19" fmla="*/ 80 h 333"/>
                <a:gd name="T20" fmla="*/ 464 w 941"/>
                <a:gd name="T21" fmla="*/ 204 h 333"/>
                <a:gd name="T22" fmla="*/ 704 w 941"/>
                <a:gd name="T23" fmla="*/ 332 h 333"/>
                <a:gd name="T24" fmla="*/ 940 w 941"/>
                <a:gd name="T25" fmla="*/ 4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1" h="333">
                  <a:moveTo>
                    <a:pt x="940" y="48"/>
                  </a:moveTo>
                  <a:cubicBezTo>
                    <a:pt x="940" y="16"/>
                    <a:pt x="932" y="0"/>
                    <a:pt x="920" y="0"/>
                  </a:cubicBezTo>
                  <a:cubicBezTo>
                    <a:pt x="916" y="0"/>
                    <a:pt x="904" y="12"/>
                    <a:pt x="904" y="40"/>
                  </a:cubicBezTo>
                  <a:cubicBezTo>
                    <a:pt x="896" y="176"/>
                    <a:pt x="804" y="252"/>
                    <a:pt x="704" y="252"/>
                  </a:cubicBezTo>
                  <a:cubicBezTo>
                    <a:pt x="616" y="252"/>
                    <a:pt x="548" y="192"/>
                    <a:pt x="480" y="132"/>
                  </a:cubicBezTo>
                  <a:cubicBezTo>
                    <a:pt x="408" y="64"/>
                    <a:pt x="332" y="0"/>
                    <a:pt x="236" y="0"/>
                  </a:cubicBezTo>
                  <a:cubicBezTo>
                    <a:pt x="84" y="0"/>
                    <a:pt x="0" y="156"/>
                    <a:pt x="0" y="288"/>
                  </a:cubicBezTo>
                  <a:cubicBezTo>
                    <a:pt x="0" y="332"/>
                    <a:pt x="20" y="332"/>
                    <a:pt x="20" y="332"/>
                  </a:cubicBezTo>
                  <a:cubicBezTo>
                    <a:pt x="36" y="332"/>
                    <a:pt x="40" y="304"/>
                    <a:pt x="40" y="300"/>
                  </a:cubicBezTo>
                  <a:cubicBezTo>
                    <a:pt x="44" y="144"/>
                    <a:pt x="152" y="80"/>
                    <a:pt x="236" y="80"/>
                  </a:cubicBezTo>
                  <a:cubicBezTo>
                    <a:pt x="328" y="80"/>
                    <a:pt x="392" y="140"/>
                    <a:pt x="464" y="204"/>
                  </a:cubicBezTo>
                  <a:cubicBezTo>
                    <a:pt x="536" y="268"/>
                    <a:pt x="608" y="332"/>
                    <a:pt x="704" y="332"/>
                  </a:cubicBezTo>
                  <a:cubicBezTo>
                    <a:pt x="860" y="332"/>
                    <a:pt x="940" y="176"/>
                    <a:pt x="940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83CC610-FDBF-8B4D-8FCD-BF66B0E4C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" y="1735"/>
              <a:ext cx="283" cy="709"/>
            </a:xfrm>
            <a:custGeom>
              <a:avLst/>
              <a:gdLst>
                <a:gd name="T0" fmla="*/ 68 w 1253"/>
                <a:gd name="T1" fmla="*/ 3064 h 3129"/>
                <a:gd name="T2" fmla="*/ 136 w 1253"/>
                <a:gd name="T3" fmla="*/ 2996 h 3129"/>
                <a:gd name="T4" fmla="*/ 68 w 1253"/>
                <a:gd name="T5" fmla="*/ 2928 h 3129"/>
                <a:gd name="T6" fmla="*/ 0 w 1253"/>
                <a:gd name="T7" fmla="*/ 2996 h 3129"/>
                <a:gd name="T8" fmla="*/ 156 w 1253"/>
                <a:gd name="T9" fmla="*/ 3128 h 3129"/>
                <a:gd name="T10" fmla="*/ 552 w 1253"/>
                <a:gd name="T11" fmla="*/ 2392 h 3129"/>
                <a:gd name="T12" fmla="*/ 828 w 1253"/>
                <a:gd name="T13" fmla="*/ 1044 h 3129"/>
                <a:gd name="T14" fmla="*/ 980 w 1253"/>
                <a:gd name="T15" fmla="*/ 280 h 3129"/>
                <a:gd name="T16" fmla="*/ 1100 w 1253"/>
                <a:gd name="T17" fmla="*/ 32 h 3129"/>
                <a:gd name="T18" fmla="*/ 1184 w 1253"/>
                <a:gd name="T19" fmla="*/ 64 h 3129"/>
                <a:gd name="T20" fmla="*/ 1116 w 1253"/>
                <a:gd name="T21" fmla="*/ 132 h 3129"/>
                <a:gd name="T22" fmla="*/ 1180 w 1253"/>
                <a:gd name="T23" fmla="*/ 200 h 3129"/>
                <a:gd name="T24" fmla="*/ 1252 w 1253"/>
                <a:gd name="T25" fmla="*/ 132 h 3129"/>
                <a:gd name="T26" fmla="*/ 1096 w 1253"/>
                <a:gd name="T27" fmla="*/ 0 h 3129"/>
                <a:gd name="T28" fmla="*/ 832 w 1253"/>
                <a:gd name="T29" fmla="*/ 440 h 3129"/>
                <a:gd name="T30" fmla="*/ 484 w 1253"/>
                <a:gd name="T31" fmla="*/ 2084 h 3129"/>
                <a:gd name="T32" fmla="*/ 360 w 1253"/>
                <a:gd name="T33" fmla="*/ 2728 h 3129"/>
                <a:gd name="T34" fmla="*/ 152 w 1253"/>
                <a:gd name="T35" fmla="*/ 3096 h 3129"/>
                <a:gd name="T36" fmla="*/ 68 w 1253"/>
                <a:gd name="T37" fmla="*/ 3064 h 3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53" h="3129">
                  <a:moveTo>
                    <a:pt x="68" y="3064"/>
                  </a:moveTo>
                  <a:cubicBezTo>
                    <a:pt x="112" y="3060"/>
                    <a:pt x="136" y="3032"/>
                    <a:pt x="136" y="2996"/>
                  </a:cubicBezTo>
                  <a:cubicBezTo>
                    <a:pt x="136" y="2948"/>
                    <a:pt x="100" y="2928"/>
                    <a:pt x="68" y="2928"/>
                  </a:cubicBezTo>
                  <a:cubicBezTo>
                    <a:pt x="36" y="2928"/>
                    <a:pt x="0" y="2948"/>
                    <a:pt x="0" y="2996"/>
                  </a:cubicBezTo>
                  <a:cubicBezTo>
                    <a:pt x="0" y="3068"/>
                    <a:pt x="72" y="3128"/>
                    <a:pt x="156" y="3128"/>
                  </a:cubicBezTo>
                  <a:cubicBezTo>
                    <a:pt x="372" y="3128"/>
                    <a:pt x="452" y="2800"/>
                    <a:pt x="552" y="2392"/>
                  </a:cubicBezTo>
                  <a:cubicBezTo>
                    <a:pt x="660" y="1944"/>
                    <a:pt x="752" y="1496"/>
                    <a:pt x="828" y="1044"/>
                  </a:cubicBezTo>
                  <a:cubicBezTo>
                    <a:pt x="880" y="744"/>
                    <a:pt x="932" y="464"/>
                    <a:pt x="980" y="280"/>
                  </a:cubicBezTo>
                  <a:cubicBezTo>
                    <a:pt x="996" y="212"/>
                    <a:pt x="1044" y="32"/>
                    <a:pt x="1100" y="32"/>
                  </a:cubicBezTo>
                  <a:cubicBezTo>
                    <a:pt x="1144" y="32"/>
                    <a:pt x="1180" y="56"/>
                    <a:pt x="1184" y="64"/>
                  </a:cubicBezTo>
                  <a:cubicBezTo>
                    <a:pt x="1140" y="68"/>
                    <a:pt x="1116" y="96"/>
                    <a:pt x="1116" y="132"/>
                  </a:cubicBezTo>
                  <a:cubicBezTo>
                    <a:pt x="1116" y="180"/>
                    <a:pt x="1148" y="200"/>
                    <a:pt x="1180" y="200"/>
                  </a:cubicBezTo>
                  <a:cubicBezTo>
                    <a:pt x="1216" y="200"/>
                    <a:pt x="1252" y="180"/>
                    <a:pt x="1252" y="132"/>
                  </a:cubicBezTo>
                  <a:cubicBezTo>
                    <a:pt x="1252" y="56"/>
                    <a:pt x="1176" y="0"/>
                    <a:pt x="1096" y="0"/>
                  </a:cubicBezTo>
                  <a:cubicBezTo>
                    <a:pt x="992" y="0"/>
                    <a:pt x="912" y="152"/>
                    <a:pt x="832" y="440"/>
                  </a:cubicBezTo>
                  <a:cubicBezTo>
                    <a:pt x="828" y="456"/>
                    <a:pt x="636" y="1164"/>
                    <a:pt x="484" y="2084"/>
                  </a:cubicBezTo>
                  <a:cubicBezTo>
                    <a:pt x="444" y="2300"/>
                    <a:pt x="404" y="2532"/>
                    <a:pt x="360" y="2728"/>
                  </a:cubicBezTo>
                  <a:cubicBezTo>
                    <a:pt x="332" y="2832"/>
                    <a:pt x="268" y="3096"/>
                    <a:pt x="152" y="3096"/>
                  </a:cubicBezTo>
                  <a:cubicBezTo>
                    <a:pt x="104" y="3096"/>
                    <a:pt x="68" y="3064"/>
                    <a:pt x="68" y="30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4B39FB64-DA4F-2C46-ACDF-61AA83D1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7" y="1947"/>
              <a:ext cx="152" cy="225"/>
            </a:xfrm>
            <a:custGeom>
              <a:avLst/>
              <a:gdLst>
                <a:gd name="T0" fmla="*/ 672 w 673"/>
                <a:gd name="T1" fmla="*/ 16 h 997"/>
                <a:gd name="T2" fmla="*/ 656 w 673"/>
                <a:gd name="T3" fmla="*/ 0 h 997"/>
                <a:gd name="T4" fmla="*/ 476 w 673"/>
                <a:gd name="T5" fmla="*/ 16 h 997"/>
                <a:gd name="T6" fmla="*/ 456 w 673"/>
                <a:gd name="T7" fmla="*/ 44 h 997"/>
                <a:gd name="T8" fmla="*/ 488 w 673"/>
                <a:gd name="T9" fmla="*/ 60 h 997"/>
                <a:gd name="T10" fmla="*/ 560 w 673"/>
                <a:gd name="T11" fmla="*/ 84 h 997"/>
                <a:gd name="T12" fmla="*/ 556 w 673"/>
                <a:gd name="T13" fmla="*/ 112 h 997"/>
                <a:gd name="T14" fmla="*/ 472 w 673"/>
                <a:gd name="T15" fmla="*/ 448 h 997"/>
                <a:gd name="T16" fmla="*/ 340 w 673"/>
                <a:gd name="T17" fmla="*/ 356 h 997"/>
                <a:gd name="T18" fmla="*/ 0 w 673"/>
                <a:gd name="T19" fmla="*/ 768 h 997"/>
                <a:gd name="T20" fmla="*/ 188 w 673"/>
                <a:gd name="T21" fmla="*/ 996 h 997"/>
                <a:gd name="T22" fmla="*/ 372 w 673"/>
                <a:gd name="T23" fmla="*/ 888 h 997"/>
                <a:gd name="T24" fmla="*/ 500 w 673"/>
                <a:gd name="T25" fmla="*/ 996 h 997"/>
                <a:gd name="T26" fmla="*/ 604 w 673"/>
                <a:gd name="T27" fmla="*/ 916 h 997"/>
                <a:gd name="T28" fmla="*/ 648 w 673"/>
                <a:gd name="T29" fmla="*/ 776 h 997"/>
                <a:gd name="T30" fmla="*/ 632 w 673"/>
                <a:gd name="T31" fmla="*/ 764 h 997"/>
                <a:gd name="T32" fmla="*/ 612 w 673"/>
                <a:gd name="T33" fmla="*/ 788 h 997"/>
                <a:gd name="T34" fmla="*/ 504 w 673"/>
                <a:gd name="T35" fmla="*/ 964 h 997"/>
                <a:gd name="T36" fmla="*/ 460 w 673"/>
                <a:gd name="T37" fmla="*/ 900 h 997"/>
                <a:gd name="T38" fmla="*/ 468 w 673"/>
                <a:gd name="T39" fmla="*/ 832 h 997"/>
                <a:gd name="T40" fmla="*/ 672 w 673"/>
                <a:gd name="T41" fmla="*/ 16 h 997"/>
                <a:gd name="T42" fmla="*/ 380 w 673"/>
                <a:gd name="T43" fmla="*/ 812 h 997"/>
                <a:gd name="T44" fmla="*/ 352 w 673"/>
                <a:gd name="T45" fmla="*/ 864 h 997"/>
                <a:gd name="T46" fmla="*/ 192 w 673"/>
                <a:gd name="T47" fmla="*/ 964 h 997"/>
                <a:gd name="T48" fmla="*/ 100 w 673"/>
                <a:gd name="T49" fmla="*/ 832 h 997"/>
                <a:gd name="T50" fmla="*/ 180 w 673"/>
                <a:gd name="T51" fmla="*/ 524 h 997"/>
                <a:gd name="T52" fmla="*/ 344 w 673"/>
                <a:gd name="T53" fmla="*/ 388 h 997"/>
                <a:gd name="T54" fmla="*/ 452 w 673"/>
                <a:gd name="T55" fmla="*/ 512 h 997"/>
                <a:gd name="T56" fmla="*/ 448 w 673"/>
                <a:gd name="T57" fmla="*/ 536 h 997"/>
                <a:gd name="T58" fmla="*/ 380 w 673"/>
                <a:gd name="T59" fmla="*/ 812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997">
                  <a:moveTo>
                    <a:pt x="672" y="16"/>
                  </a:moveTo>
                  <a:cubicBezTo>
                    <a:pt x="672" y="16"/>
                    <a:pt x="672" y="0"/>
                    <a:pt x="656" y="0"/>
                  </a:cubicBezTo>
                  <a:cubicBezTo>
                    <a:pt x="632" y="0"/>
                    <a:pt x="500" y="12"/>
                    <a:pt x="476" y="16"/>
                  </a:cubicBezTo>
                  <a:cubicBezTo>
                    <a:pt x="464" y="16"/>
                    <a:pt x="456" y="24"/>
                    <a:pt x="456" y="44"/>
                  </a:cubicBezTo>
                  <a:cubicBezTo>
                    <a:pt x="456" y="60"/>
                    <a:pt x="468" y="60"/>
                    <a:pt x="488" y="60"/>
                  </a:cubicBezTo>
                  <a:cubicBezTo>
                    <a:pt x="556" y="60"/>
                    <a:pt x="560" y="68"/>
                    <a:pt x="560" y="84"/>
                  </a:cubicBezTo>
                  <a:lnTo>
                    <a:pt x="556" y="112"/>
                  </a:lnTo>
                  <a:lnTo>
                    <a:pt x="472" y="448"/>
                  </a:lnTo>
                  <a:cubicBezTo>
                    <a:pt x="444" y="392"/>
                    <a:pt x="404" y="356"/>
                    <a:pt x="340" y="356"/>
                  </a:cubicBezTo>
                  <a:cubicBezTo>
                    <a:pt x="176" y="356"/>
                    <a:pt x="0" y="564"/>
                    <a:pt x="0" y="768"/>
                  </a:cubicBezTo>
                  <a:cubicBezTo>
                    <a:pt x="0" y="900"/>
                    <a:pt x="76" y="996"/>
                    <a:pt x="188" y="996"/>
                  </a:cubicBezTo>
                  <a:cubicBezTo>
                    <a:pt x="216" y="996"/>
                    <a:pt x="288" y="988"/>
                    <a:pt x="372" y="888"/>
                  </a:cubicBezTo>
                  <a:cubicBezTo>
                    <a:pt x="384" y="948"/>
                    <a:pt x="432" y="996"/>
                    <a:pt x="500" y="996"/>
                  </a:cubicBezTo>
                  <a:cubicBezTo>
                    <a:pt x="552" y="996"/>
                    <a:pt x="584" y="964"/>
                    <a:pt x="604" y="916"/>
                  </a:cubicBezTo>
                  <a:cubicBezTo>
                    <a:pt x="628" y="868"/>
                    <a:pt x="648" y="780"/>
                    <a:pt x="648" y="776"/>
                  </a:cubicBezTo>
                  <a:cubicBezTo>
                    <a:pt x="648" y="764"/>
                    <a:pt x="636" y="764"/>
                    <a:pt x="632" y="764"/>
                  </a:cubicBezTo>
                  <a:cubicBezTo>
                    <a:pt x="616" y="764"/>
                    <a:pt x="616" y="768"/>
                    <a:pt x="612" y="788"/>
                  </a:cubicBezTo>
                  <a:cubicBezTo>
                    <a:pt x="588" y="880"/>
                    <a:pt x="560" y="964"/>
                    <a:pt x="504" y="964"/>
                  </a:cubicBezTo>
                  <a:cubicBezTo>
                    <a:pt x="464" y="964"/>
                    <a:pt x="460" y="928"/>
                    <a:pt x="460" y="900"/>
                  </a:cubicBezTo>
                  <a:cubicBezTo>
                    <a:pt x="460" y="864"/>
                    <a:pt x="464" y="856"/>
                    <a:pt x="468" y="832"/>
                  </a:cubicBezTo>
                  <a:lnTo>
                    <a:pt x="672" y="16"/>
                  </a:lnTo>
                  <a:close/>
                  <a:moveTo>
                    <a:pt x="380" y="812"/>
                  </a:moveTo>
                  <a:cubicBezTo>
                    <a:pt x="372" y="836"/>
                    <a:pt x="372" y="840"/>
                    <a:pt x="352" y="864"/>
                  </a:cubicBezTo>
                  <a:cubicBezTo>
                    <a:pt x="288" y="940"/>
                    <a:pt x="232" y="964"/>
                    <a:pt x="192" y="964"/>
                  </a:cubicBezTo>
                  <a:cubicBezTo>
                    <a:pt x="120" y="964"/>
                    <a:pt x="100" y="888"/>
                    <a:pt x="100" y="832"/>
                  </a:cubicBezTo>
                  <a:cubicBezTo>
                    <a:pt x="100" y="760"/>
                    <a:pt x="144" y="588"/>
                    <a:pt x="180" y="524"/>
                  </a:cubicBezTo>
                  <a:cubicBezTo>
                    <a:pt x="224" y="440"/>
                    <a:pt x="284" y="388"/>
                    <a:pt x="344" y="388"/>
                  </a:cubicBezTo>
                  <a:cubicBezTo>
                    <a:pt x="436" y="388"/>
                    <a:pt x="452" y="504"/>
                    <a:pt x="452" y="512"/>
                  </a:cubicBezTo>
                  <a:cubicBezTo>
                    <a:pt x="452" y="520"/>
                    <a:pt x="452" y="528"/>
                    <a:pt x="448" y="536"/>
                  </a:cubicBezTo>
                  <a:lnTo>
                    <a:pt x="380" y="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D911E8BF-535B-4C45-82DD-95ADE106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4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F6411104-0F27-C948-B72E-299E6FD76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5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B214F543-1736-7E42-BBE2-F99EC5FA3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0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723F8D58-8C4B-6640-9CCF-CC189B311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D493D55-F256-C743-88E4-AFC900A9A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" y="1947"/>
              <a:ext cx="152" cy="225"/>
            </a:xfrm>
            <a:custGeom>
              <a:avLst/>
              <a:gdLst>
                <a:gd name="T0" fmla="*/ 672 w 673"/>
                <a:gd name="T1" fmla="*/ 16 h 997"/>
                <a:gd name="T2" fmla="*/ 656 w 673"/>
                <a:gd name="T3" fmla="*/ 0 h 997"/>
                <a:gd name="T4" fmla="*/ 476 w 673"/>
                <a:gd name="T5" fmla="*/ 16 h 997"/>
                <a:gd name="T6" fmla="*/ 456 w 673"/>
                <a:gd name="T7" fmla="*/ 44 h 997"/>
                <a:gd name="T8" fmla="*/ 488 w 673"/>
                <a:gd name="T9" fmla="*/ 60 h 997"/>
                <a:gd name="T10" fmla="*/ 560 w 673"/>
                <a:gd name="T11" fmla="*/ 84 h 997"/>
                <a:gd name="T12" fmla="*/ 556 w 673"/>
                <a:gd name="T13" fmla="*/ 112 h 997"/>
                <a:gd name="T14" fmla="*/ 472 w 673"/>
                <a:gd name="T15" fmla="*/ 448 h 997"/>
                <a:gd name="T16" fmla="*/ 340 w 673"/>
                <a:gd name="T17" fmla="*/ 356 h 997"/>
                <a:gd name="T18" fmla="*/ 0 w 673"/>
                <a:gd name="T19" fmla="*/ 768 h 997"/>
                <a:gd name="T20" fmla="*/ 188 w 673"/>
                <a:gd name="T21" fmla="*/ 996 h 997"/>
                <a:gd name="T22" fmla="*/ 372 w 673"/>
                <a:gd name="T23" fmla="*/ 888 h 997"/>
                <a:gd name="T24" fmla="*/ 500 w 673"/>
                <a:gd name="T25" fmla="*/ 996 h 997"/>
                <a:gd name="T26" fmla="*/ 604 w 673"/>
                <a:gd name="T27" fmla="*/ 916 h 997"/>
                <a:gd name="T28" fmla="*/ 648 w 673"/>
                <a:gd name="T29" fmla="*/ 776 h 997"/>
                <a:gd name="T30" fmla="*/ 632 w 673"/>
                <a:gd name="T31" fmla="*/ 764 h 997"/>
                <a:gd name="T32" fmla="*/ 612 w 673"/>
                <a:gd name="T33" fmla="*/ 788 h 997"/>
                <a:gd name="T34" fmla="*/ 504 w 673"/>
                <a:gd name="T35" fmla="*/ 964 h 997"/>
                <a:gd name="T36" fmla="*/ 460 w 673"/>
                <a:gd name="T37" fmla="*/ 900 h 997"/>
                <a:gd name="T38" fmla="*/ 468 w 673"/>
                <a:gd name="T39" fmla="*/ 832 h 997"/>
                <a:gd name="T40" fmla="*/ 672 w 673"/>
                <a:gd name="T41" fmla="*/ 16 h 997"/>
                <a:gd name="T42" fmla="*/ 380 w 673"/>
                <a:gd name="T43" fmla="*/ 812 h 997"/>
                <a:gd name="T44" fmla="*/ 352 w 673"/>
                <a:gd name="T45" fmla="*/ 864 h 997"/>
                <a:gd name="T46" fmla="*/ 192 w 673"/>
                <a:gd name="T47" fmla="*/ 964 h 997"/>
                <a:gd name="T48" fmla="*/ 100 w 673"/>
                <a:gd name="T49" fmla="*/ 832 h 997"/>
                <a:gd name="T50" fmla="*/ 180 w 673"/>
                <a:gd name="T51" fmla="*/ 524 h 997"/>
                <a:gd name="T52" fmla="*/ 344 w 673"/>
                <a:gd name="T53" fmla="*/ 388 h 997"/>
                <a:gd name="T54" fmla="*/ 452 w 673"/>
                <a:gd name="T55" fmla="*/ 512 h 997"/>
                <a:gd name="T56" fmla="*/ 448 w 673"/>
                <a:gd name="T57" fmla="*/ 536 h 997"/>
                <a:gd name="T58" fmla="*/ 380 w 673"/>
                <a:gd name="T59" fmla="*/ 812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3" h="997">
                  <a:moveTo>
                    <a:pt x="672" y="16"/>
                  </a:moveTo>
                  <a:cubicBezTo>
                    <a:pt x="672" y="16"/>
                    <a:pt x="672" y="0"/>
                    <a:pt x="656" y="0"/>
                  </a:cubicBezTo>
                  <a:cubicBezTo>
                    <a:pt x="632" y="0"/>
                    <a:pt x="500" y="12"/>
                    <a:pt x="476" y="16"/>
                  </a:cubicBezTo>
                  <a:cubicBezTo>
                    <a:pt x="464" y="16"/>
                    <a:pt x="456" y="24"/>
                    <a:pt x="456" y="44"/>
                  </a:cubicBezTo>
                  <a:cubicBezTo>
                    <a:pt x="456" y="60"/>
                    <a:pt x="468" y="60"/>
                    <a:pt x="488" y="60"/>
                  </a:cubicBezTo>
                  <a:cubicBezTo>
                    <a:pt x="556" y="60"/>
                    <a:pt x="560" y="68"/>
                    <a:pt x="560" y="84"/>
                  </a:cubicBezTo>
                  <a:lnTo>
                    <a:pt x="556" y="112"/>
                  </a:lnTo>
                  <a:lnTo>
                    <a:pt x="472" y="448"/>
                  </a:lnTo>
                  <a:cubicBezTo>
                    <a:pt x="444" y="392"/>
                    <a:pt x="404" y="356"/>
                    <a:pt x="340" y="356"/>
                  </a:cubicBezTo>
                  <a:cubicBezTo>
                    <a:pt x="176" y="356"/>
                    <a:pt x="0" y="564"/>
                    <a:pt x="0" y="768"/>
                  </a:cubicBezTo>
                  <a:cubicBezTo>
                    <a:pt x="0" y="900"/>
                    <a:pt x="76" y="996"/>
                    <a:pt x="188" y="996"/>
                  </a:cubicBezTo>
                  <a:cubicBezTo>
                    <a:pt x="216" y="996"/>
                    <a:pt x="288" y="988"/>
                    <a:pt x="372" y="888"/>
                  </a:cubicBezTo>
                  <a:cubicBezTo>
                    <a:pt x="384" y="948"/>
                    <a:pt x="432" y="996"/>
                    <a:pt x="500" y="996"/>
                  </a:cubicBezTo>
                  <a:cubicBezTo>
                    <a:pt x="552" y="996"/>
                    <a:pt x="584" y="964"/>
                    <a:pt x="604" y="916"/>
                  </a:cubicBezTo>
                  <a:cubicBezTo>
                    <a:pt x="628" y="868"/>
                    <a:pt x="648" y="780"/>
                    <a:pt x="648" y="776"/>
                  </a:cubicBezTo>
                  <a:cubicBezTo>
                    <a:pt x="648" y="764"/>
                    <a:pt x="636" y="764"/>
                    <a:pt x="632" y="764"/>
                  </a:cubicBezTo>
                  <a:cubicBezTo>
                    <a:pt x="616" y="764"/>
                    <a:pt x="616" y="768"/>
                    <a:pt x="612" y="788"/>
                  </a:cubicBezTo>
                  <a:cubicBezTo>
                    <a:pt x="588" y="880"/>
                    <a:pt x="560" y="964"/>
                    <a:pt x="504" y="964"/>
                  </a:cubicBezTo>
                  <a:cubicBezTo>
                    <a:pt x="464" y="964"/>
                    <a:pt x="460" y="928"/>
                    <a:pt x="460" y="900"/>
                  </a:cubicBezTo>
                  <a:cubicBezTo>
                    <a:pt x="460" y="864"/>
                    <a:pt x="464" y="856"/>
                    <a:pt x="468" y="832"/>
                  </a:cubicBezTo>
                  <a:lnTo>
                    <a:pt x="672" y="16"/>
                  </a:lnTo>
                  <a:close/>
                  <a:moveTo>
                    <a:pt x="380" y="812"/>
                  </a:moveTo>
                  <a:cubicBezTo>
                    <a:pt x="372" y="836"/>
                    <a:pt x="372" y="840"/>
                    <a:pt x="352" y="864"/>
                  </a:cubicBezTo>
                  <a:cubicBezTo>
                    <a:pt x="288" y="940"/>
                    <a:pt x="232" y="964"/>
                    <a:pt x="192" y="964"/>
                  </a:cubicBezTo>
                  <a:cubicBezTo>
                    <a:pt x="120" y="964"/>
                    <a:pt x="100" y="888"/>
                    <a:pt x="100" y="832"/>
                  </a:cubicBezTo>
                  <a:cubicBezTo>
                    <a:pt x="100" y="760"/>
                    <a:pt x="144" y="588"/>
                    <a:pt x="180" y="524"/>
                  </a:cubicBezTo>
                  <a:cubicBezTo>
                    <a:pt x="224" y="440"/>
                    <a:pt x="284" y="388"/>
                    <a:pt x="344" y="388"/>
                  </a:cubicBezTo>
                  <a:cubicBezTo>
                    <a:pt x="436" y="388"/>
                    <a:pt x="452" y="504"/>
                    <a:pt x="452" y="512"/>
                  </a:cubicBezTo>
                  <a:cubicBezTo>
                    <a:pt x="452" y="520"/>
                    <a:pt x="452" y="528"/>
                    <a:pt x="448" y="536"/>
                  </a:cubicBezTo>
                  <a:lnTo>
                    <a:pt x="380" y="8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02027D6B-E50A-A04F-8EF9-905C96C04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CBCF897B-488A-AE43-9845-8ABC0919E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EE42FDBE-26EA-3C4A-A2DC-078387BB9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505545FC-C196-674D-81D5-5A4C29B2E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9298ACBE-178C-4F49-96FD-056B6F935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42"/>
              <a:ext cx="131" cy="231"/>
            </a:xfrm>
            <a:custGeom>
              <a:avLst/>
              <a:gdLst>
                <a:gd name="T0" fmla="*/ 316 w 581"/>
                <a:gd name="T1" fmla="*/ 388 h 1021"/>
                <a:gd name="T2" fmla="*/ 0 w 581"/>
                <a:gd name="T3" fmla="*/ 784 h 1021"/>
                <a:gd name="T4" fmla="*/ 224 w 581"/>
                <a:gd name="T5" fmla="*/ 1020 h 1021"/>
                <a:gd name="T6" fmla="*/ 508 w 581"/>
                <a:gd name="T7" fmla="*/ 604 h 1021"/>
                <a:gd name="T8" fmla="*/ 404 w 581"/>
                <a:gd name="T9" fmla="*/ 340 h 1021"/>
                <a:gd name="T10" fmla="*/ 268 w 581"/>
                <a:gd name="T11" fmla="*/ 112 h 1021"/>
                <a:gd name="T12" fmla="*/ 344 w 581"/>
                <a:gd name="T13" fmla="*/ 44 h 1021"/>
                <a:gd name="T14" fmla="*/ 444 w 581"/>
                <a:gd name="T15" fmla="*/ 84 h 1021"/>
                <a:gd name="T16" fmla="*/ 524 w 581"/>
                <a:gd name="T17" fmla="*/ 120 h 1021"/>
                <a:gd name="T18" fmla="*/ 580 w 581"/>
                <a:gd name="T19" fmla="*/ 64 h 1021"/>
                <a:gd name="T20" fmla="*/ 508 w 581"/>
                <a:gd name="T21" fmla="*/ 16 h 1021"/>
                <a:gd name="T22" fmla="*/ 392 w 581"/>
                <a:gd name="T23" fmla="*/ 0 h 1021"/>
                <a:gd name="T24" fmla="*/ 228 w 581"/>
                <a:gd name="T25" fmla="*/ 144 h 1021"/>
                <a:gd name="T26" fmla="*/ 316 w 581"/>
                <a:gd name="T27" fmla="*/ 388 h 1021"/>
                <a:gd name="T28" fmla="*/ 332 w 581"/>
                <a:gd name="T29" fmla="*/ 416 h 1021"/>
                <a:gd name="T30" fmla="*/ 408 w 581"/>
                <a:gd name="T31" fmla="*/ 660 h 1021"/>
                <a:gd name="T32" fmla="*/ 224 w 581"/>
                <a:gd name="T33" fmla="*/ 988 h 1021"/>
                <a:gd name="T34" fmla="*/ 88 w 581"/>
                <a:gd name="T35" fmla="*/ 824 h 1021"/>
                <a:gd name="T36" fmla="*/ 332 w 581"/>
                <a:gd name="T37" fmla="*/ 416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1" h="1021">
                  <a:moveTo>
                    <a:pt x="316" y="388"/>
                  </a:moveTo>
                  <a:cubicBezTo>
                    <a:pt x="136" y="428"/>
                    <a:pt x="0" y="612"/>
                    <a:pt x="0" y="784"/>
                  </a:cubicBezTo>
                  <a:cubicBezTo>
                    <a:pt x="0" y="920"/>
                    <a:pt x="92" y="1020"/>
                    <a:pt x="224" y="1020"/>
                  </a:cubicBezTo>
                  <a:cubicBezTo>
                    <a:pt x="388" y="1020"/>
                    <a:pt x="508" y="800"/>
                    <a:pt x="508" y="604"/>
                  </a:cubicBezTo>
                  <a:cubicBezTo>
                    <a:pt x="508" y="476"/>
                    <a:pt x="452" y="404"/>
                    <a:pt x="404" y="340"/>
                  </a:cubicBezTo>
                  <a:cubicBezTo>
                    <a:pt x="352" y="280"/>
                    <a:pt x="268" y="172"/>
                    <a:pt x="268" y="112"/>
                  </a:cubicBezTo>
                  <a:cubicBezTo>
                    <a:pt x="268" y="80"/>
                    <a:pt x="296" y="44"/>
                    <a:pt x="344" y="44"/>
                  </a:cubicBezTo>
                  <a:cubicBezTo>
                    <a:pt x="388" y="44"/>
                    <a:pt x="416" y="64"/>
                    <a:pt x="444" y="84"/>
                  </a:cubicBezTo>
                  <a:cubicBezTo>
                    <a:pt x="476" y="100"/>
                    <a:pt x="504" y="120"/>
                    <a:pt x="524" y="120"/>
                  </a:cubicBezTo>
                  <a:cubicBezTo>
                    <a:pt x="560" y="120"/>
                    <a:pt x="580" y="84"/>
                    <a:pt x="580" y="64"/>
                  </a:cubicBezTo>
                  <a:cubicBezTo>
                    <a:pt x="580" y="32"/>
                    <a:pt x="556" y="28"/>
                    <a:pt x="508" y="16"/>
                  </a:cubicBezTo>
                  <a:cubicBezTo>
                    <a:pt x="432" y="0"/>
                    <a:pt x="412" y="0"/>
                    <a:pt x="392" y="0"/>
                  </a:cubicBezTo>
                  <a:cubicBezTo>
                    <a:pt x="280" y="0"/>
                    <a:pt x="228" y="60"/>
                    <a:pt x="228" y="144"/>
                  </a:cubicBezTo>
                  <a:cubicBezTo>
                    <a:pt x="228" y="220"/>
                    <a:pt x="272" y="300"/>
                    <a:pt x="316" y="388"/>
                  </a:cubicBezTo>
                  <a:close/>
                  <a:moveTo>
                    <a:pt x="332" y="416"/>
                  </a:moveTo>
                  <a:cubicBezTo>
                    <a:pt x="368" y="484"/>
                    <a:pt x="408" y="560"/>
                    <a:pt x="408" y="660"/>
                  </a:cubicBezTo>
                  <a:cubicBezTo>
                    <a:pt x="408" y="752"/>
                    <a:pt x="356" y="988"/>
                    <a:pt x="224" y="988"/>
                  </a:cubicBezTo>
                  <a:cubicBezTo>
                    <a:pt x="144" y="988"/>
                    <a:pt x="88" y="932"/>
                    <a:pt x="88" y="824"/>
                  </a:cubicBezTo>
                  <a:cubicBezTo>
                    <a:pt x="88" y="732"/>
                    <a:pt x="140" y="468"/>
                    <a:pt x="332" y="4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3E13CFAC-FA45-5B4C-A980-2AEEA54B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870"/>
              <a:ext cx="58" cy="223"/>
            </a:xfrm>
            <a:custGeom>
              <a:avLst/>
              <a:gdLst>
                <a:gd name="T0" fmla="*/ 240 w 261"/>
                <a:gd name="T1" fmla="*/ 0 h 989"/>
                <a:gd name="T2" fmla="*/ 0 w 261"/>
                <a:gd name="T3" fmla="*/ 492 h 989"/>
                <a:gd name="T4" fmla="*/ 240 w 261"/>
                <a:gd name="T5" fmla="*/ 988 h 989"/>
                <a:gd name="T6" fmla="*/ 260 w 261"/>
                <a:gd name="T7" fmla="*/ 976 h 989"/>
                <a:gd name="T8" fmla="*/ 248 w 261"/>
                <a:gd name="T9" fmla="*/ 960 h 989"/>
                <a:gd name="T10" fmla="*/ 68 w 261"/>
                <a:gd name="T11" fmla="*/ 496 h 989"/>
                <a:gd name="T12" fmla="*/ 252 w 261"/>
                <a:gd name="T13" fmla="*/ 24 h 989"/>
                <a:gd name="T14" fmla="*/ 260 w 261"/>
                <a:gd name="T15" fmla="*/ 12 h 989"/>
                <a:gd name="T16" fmla="*/ 240 w 261"/>
                <a:gd name="T17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989">
                  <a:moveTo>
                    <a:pt x="240" y="0"/>
                  </a:moveTo>
                  <a:cubicBezTo>
                    <a:pt x="48" y="132"/>
                    <a:pt x="0" y="340"/>
                    <a:pt x="0" y="492"/>
                  </a:cubicBezTo>
                  <a:cubicBezTo>
                    <a:pt x="0" y="632"/>
                    <a:pt x="40" y="848"/>
                    <a:pt x="240" y="988"/>
                  </a:cubicBezTo>
                  <a:cubicBezTo>
                    <a:pt x="248" y="988"/>
                    <a:pt x="260" y="988"/>
                    <a:pt x="260" y="976"/>
                  </a:cubicBezTo>
                  <a:cubicBezTo>
                    <a:pt x="260" y="968"/>
                    <a:pt x="256" y="968"/>
                    <a:pt x="248" y="960"/>
                  </a:cubicBezTo>
                  <a:cubicBezTo>
                    <a:pt x="116" y="840"/>
                    <a:pt x="68" y="672"/>
                    <a:pt x="68" y="496"/>
                  </a:cubicBezTo>
                  <a:cubicBezTo>
                    <a:pt x="68" y="228"/>
                    <a:pt x="172" y="96"/>
                    <a:pt x="252" y="24"/>
                  </a:cubicBezTo>
                  <a:cubicBezTo>
                    <a:pt x="256" y="20"/>
                    <a:pt x="260" y="16"/>
                    <a:pt x="260" y="12"/>
                  </a:cubicBezTo>
                  <a:cubicBezTo>
                    <a:pt x="260" y="0"/>
                    <a:pt x="248" y="0"/>
                    <a:pt x="24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D9825E1E-FB2B-8F4E-8E7B-81E818575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" y="1889"/>
              <a:ext cx="99" cy="148"/>
            </a:xfrm>
            <a:custGeom>
              <a:avLst/>
              <a:gdLst>
                <a:gd name="T0" fmla="*/ 440 w 441"/>
                <a:gd name="T1" fmla="*/ 476 h 657"/>
                <a:gd name="T2" fmla="*/ 404 w 441"/>
                <a:gd name="T3" fmla="*/ 476 h 657"/>
                <a:gd name="T4" fmla="*/ 380 w 441"/>
                <a:gd name="T5" fmla="*/ 568 h 657"/>
                <a:gd name="T6" fmla="*/ 280 w 441"/>
                <a:gd name="T7" fmla="*/ 572 h 657"/>
                <a:gd name="T8" fmla="*/ 100 w 441"/>
                <a:gd name="T9" fmla="*/ 572 h 657"/>
                <a:gd name="T10" fmla="*/ 296 w 441"/>
                <a:gd name="T11" fmla="*/ 408 h 657"/>
                <a:gd name="T12" fmla="*/ 440 w 441"/>
                <a:gd name="T13" fmla="*/ 192 h 657"/>
                <a:gd name="T14" fmla="*/ 208 w 441"/>
                <a:gd name="T15" fmla="*/ 0 h 657"/>
                <a:gd name="T16" fmla="*/ 0 w 441"/>
                <a:gd name="T17" fmla="*/ 176 h 657"/>
                <a:gd name="T18" fmla="*/ 52 w 441"/>
                <a:gd name="T19" fmla="*/ 232 h 657"/>
                <a:gd name="T20" fmla="*/ 104 w 441"/>
                <a:gd name="T21" fmla="*/ 180 h 657"/>
                <a:gd name="T22" fmla="*/ 48 w 441"/>
                <a:gd name="T23" fmla="*/ 128 h 657"/>
                <a:gd name="T24" fmla="*/ 192 w 441"/>
                <a:gd name="T25" fmla="*/ 36 h 657"/>
                <a:gd name="T26" fmla="*/ 344 w 441"/>
                <a:gd name="T27" fmla="*/ 192 h 657"/>
                <a:gd name="T28" fmla="*/ 248 w 441"/>
                <a:gd name="T29" fmla="*/ 384 h 657"/>
                <a:gd name="T30" fmla="*/ 8 w 441"/>
                <a:gd name="T31" fmla="*/ 620 h 657"/>
                <a:gd name="T32" fmla="*/ 0 w 441"/>
                <a:gd name="T33" fmla="*/ 656 h 657"/>
                <a:gd name="T34" fmla="*/ 408 w 441"/>
                <a:gd name="T35" fmla="*/ 656 h 657"/>
                <a:gd name="T36" fmla="*/ 440 w 441"/>
                <a:gd name="T37" fmla="*/ 476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" h="657">
                  <a:moveTo>
                    <a:pt x="440" y="476"/>
                  </a:moveTo>
                  <a:lnTo>
                    <a:pt x="404" y="476"/>
                  </a:lnTo>
                  <a:cubicBezTo>
                    <a:pt x="404" y="500"/>
                    <a:pt x="392" y="556"/>
                    <a:pt x="380" y="568"/>
                  </a:cubicBezTo>
                  <a:cubicBezTo>
                    <a:pt x="372" y="572"/>
                    <a:pt x="296" y="572"/>
                    <a:pt x="280" y="572"/>
                  </a:cubicBezTo>
                  <a:lnTo>
                    <a:pt x="100" y="572"/>
                  </a:lnTo>
                  <a:cubicBezTo>
                    <a:pt x="204" y="480"/>
                    <a:pt x="236" y="452"/>
                    <a:pt x="296" y="408"/>
                  </a:cubicBezTo>
                  <a:cubicBezTo>
                    <a:pt x="372" y="348"/>
                    <a:pt x="440" y="288"/>
                    <a:pt x="440" y="192"/>
                  </a:cubicBezTo>
                  <a:cubicBezTo>
                    <a:pt x="440" y="72"/>
                    <a:pt x="332" y="0"/>
                    <a:pt x="208" y="0"/>
                  </a:cubicBezTo>
                  <a:cubicBezTo>
                    <a:pt x="84" y="0"/>
                    <a:pt x="0" y="88"/>
                    <a:pt x="0" y="176"/>
                  </a:cubicBezTo>
                  <a:cubicBezTo>
                    <a:pt x="0" y="228"/>
                    <a:pt x="44" y="232"/>
                    <a:pt x="52" y="232"/>
                  </a:cubicBezTo>
                  <a:cubicBezTo>
                    <a:pt x="76" y="232"/>
                    <a:pt x="104" y="216"/>
                    <a:pt x="104" y="180"/>
                  </a:cubicBezTo>
                  <a:cubicBezTo>
                    <a:pt x="104" y="164"/>
                    <a:pt x="100" y="128"/>
                    <a:pt x="48" y="128"/>
                  </a:cubicBezTo>
                  <a:cubicBezTo>
                    <a:pt x="76" y="56"/>
                    <a:pt x="144" y="36"/>
                    <a:pt x="192" y="36"/>
                  </a:cubicBezTo>
                  <a:cubicBezTo>
                    <a:pt x="292" y="36"/>
                    <a:pt x="344" y="112"/>
                    <a:pt x="344" y="192"/>
                  </a:cubicBezTo>
                  <a:cubicBezTo>
                    <a:pt x="344" y="280"/>
                    <a:pt x="280" y="348"/>
                    <a:pt x="248" y="384"/>
                  </a:cubicBezTo>
                  <a:lnTo>
                    <a:pt x="8" y="620"/>
                  </a:lnTo>
                  <a:cubicBezTo>
                    <a:pt x="0" y="628"/>
                    <a:pt x="0" y="628"/>
                    <a:pt x="0" y="656"/>
                  </a:cubicBezTo>
                  <a:lnTo>
                    <a:pt x="408" y="656"/>
                  </a:lnTo>
                  <a:lnTo>
                    <a:pt x="440" y="4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2DBC2806-F066-5C49-A80B-C01A5BAEE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1870"/>
              <a:ext cx="58" cy="223"/>
            </a:xfrm>
            <a:custGeom>
              <a:avLst/>
              <a:gdLst>
                <a:gd name="T0" fmla="*/ 20 w 261"/>
                <a:gd name="T1" fmla="*/ 0 h 989"/>
                <a:gd name="T2" fmla="*/ 0 w 261"/>
                <a:gd name="T3" fmla="*/ 12 h 989"/>
                <a:gd name="T4" fmla="*/ 8 w 261"/>
                <a:gd name="T5" fmla="*/ 28 h 989"/>
                <a:gd name="T6" fmla="*/ 192 w 261"/>
                <a:gd name="T7" fmla="*/ 492 h 989"/>
                <a:gd name="T8" fmla="*/ 16 w 261"/>
                <a:gd name="T9" fmla="*/ 952 h 989"/>
                <a:gd name="T10" fmla="*/ 0 w 261"/>
                <a:gd name="T11" fmla="*/ 976 h 989"/>
                <a:gd name="T12" fmla="*/ 12 w 261"/>
                <a:gd name="T13" fmla="*/ 988 h 989"/>
                <a:gd name="T14" fmla="*/ 184 w 261"/>
                <a:gd name="T15" fmla="*/ 800 h 989"/>
                <a:gd name="T16" fmla="*/ 260 w 261"/>
                <a:gd name="T17" fmla="*/ 496 h 989"/>
                <a:gd name="T18" fmla="*/ 20 w 261"/>
                <a:gd name="T19" fmla="*/ 0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989">
                  <a:moveTo>
                    <a:pt x="20" y="0"/>
                  </a:moveTo>
                  <a:cubicBezTo>
                    <a:pt x="12" y="0"/>
                    <a:pt x="0" y="0"/>
                    <a:pt x="0" y="12"/>
                  </a:cubicBezTo>
                  <a:cubicBezTo>
                    <a:pt x="0" y="16"/>
                    <a:pt x="4" y="20"/>
                    <a:pt x="8" y="28"/>
                  </a:cubicBezTo>
                  <a:cubicBezTo>
                    <a:pt x="96" y="104"/>
                    <a:pt x="192" y="240"/>
                    <a:pt x="192" y="492"/>
                  </a:cubicBezTo>
                  <a:cubicBezTo>
                    <a:pt x="192" y="700"/>
                    <a:pt x="124" y="856"/>
                    <a:pt x="16" y="952"/>
                  </a:cubicBezTo>
                  <a:cubicBezTo>
                    <a:pt x="0" y="968"/>
                    <a:pt x="0" y="972"/>
                    <a:pt x="0" y="976"/>
                  </a:cubicBezTo>
                  <a:cubicBezTo>
                    <a:pt x="0" y="980"/>
                    <a:pt x="4" y="988"/>
                    <a:pt x="12" y="988"/>
                  </a:cubicBezTo>
                  <a:cubicBezTo>
                    <a:pt x="24" y="988"/>
                    <a:pt x="120" y="920"/>
                    <a:pt x="184" y="800"/>
                  </a:cubicBezTo>
                  <a:cubicBezTo>
                    <a:pt x="228" y="716"/>
                    <a:pt x="260" y="608"/>
                    <a:pt x="260" y="496"/>
                  </a:cubicBezTo>
                  <a:cubicBezTo>
                    <a:pt x="260" y="356"/>
                    <a:pt x="216" y="140"/>
                    <a:pt x="2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289FD2CA-68B7-A540-9197-5E9FEF209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4A5EF896-525B-8D44-819A-6F414F172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" y="2028"/>
              <a:ext cx="135" cy="144"/>
            </a:xfrm>
            <a:custGeom>
              <a:avLst/>
              <a:gdLst>
                <a:gd name="T0" fmla="*/ 128 w 601"/>
                <a:gd name="T1" fmla="*/ 508 h 641"/>
                <a:gd name="T2" fmla="*/ 296 w 601"/>
                <a:gd name="T3" fmla="*/ 348 h 641"/>
                <a:gd name="T4" fmla="*/ 436 w 601"/>
                <a:gd name="T5" fmla="*/ 220 h 641"/>
                <a:gd name="T6" fmla="*/ 600 w 601"/>
                <a:gd name="T7" fmla="*/ 16 h 641"/>
                <a:gd name="T8" fmla="*/ 584 w 601"/>
                <a:gd name="T9" fmla="*/ 0 h 641"/>
                <a:gd name="T10" fmla="*/ 564 w 601"/>
                <a:gd name="T11" fmla="*/ 16 h 641"/>
                <a:gd name="T12" fmla="*/ 456 w 601"/>
                <a:gd name="T13" fmla="*/ 108 h 641"/>
                <a:gd name="T14" fmla="*/ 384 w 601"/>
                <a:gd name="T15" fmla="*/ 60 h 641"/>
                <a:gd name="T16" fmla="*/ 288 w 601"/>
                <a:gd name="T17" fmla="*/ 0 h 641"/>
                <a:gd name="T18" fmla="*/ 116 w 601"/>
                <a:gd name="T19" fmla="*/ 160 h 641"/>
                <a:gd name="T20" fmla="*/ 132 w 601"/>
                <a:gd name="T21" fmla="*/ 176 h 641"/>
                <a:gd name="T22" fmla="*/ 152 w 601"/>
                <a:gd name="T23" fmla="*/ 160 h 641"/>
                <a:gd name="T24" fmla="*/ 272 w 601"/>
                <a:gd name="T25" fmla="*/ 96 h 641"/>
                <a:gd name="T26" fmla="*/ 360 w 601"/>
                <a:gd name="T27" fmla="*/ 116 h 641"/>
                <a:gd name="T28" fmla="*/ 468 w 601"/>
                <a:gd name="T29" fmla="*/ 136 h 641"/>
                <a:gd name="T30" fmla="*/ 272 w 601"/>
                <a:gd name="T31" fmla="*/ 324 h 641"/>
                <a:gd name="T32" fmla="*/ 144 w 601"/>
                <a:gd name="T33" fmla="*/ 440 h 641"/>
                <a:gd name="T34" fmla="*/ 0 w 601"/>
                <a:gd name="T35" fmla="*/ 628 h 641"/>
                <a:gd name="T36" fmla="*/ 16 w 601"/>
                <a:gd name="T37" fmla="*/ 640 h 641"/>
                <a:gd name="T38" fmla="*/ 40 w 601"/>
                <a:gd name="T39" fmla="*/ 624 h 641"/>
                <a:gd name="T40" fmla="*/ 160 w 601"/>
                <a:gd name="T41" fmla="*/ 536 h 641"/>
                <a:gd name="T42" fmla="*/ 244 w 601"/>
                <a:gd name="T43" fmla="*/ 588 h 641"/>
                <a:gd name="T44" fmla="*/ 332 w 601"/>
                <a:gd name="T45" fmla="*/ 640 h 641"/>
                <a:gd name="T46" fmla="*/ 556 w 601"/>
                <a:gd name="T47" fmla="*/ 424 h 641"/>
                <a:gd name="T48" fmla="*/ 536 w 601"/>
                <a:gd name="T49" fmla="*/ 408 h 641"/>
                <a:gd name="T50" fmla="*/ 516 w 601"/>
                <a:gd name="T51" fmla="*/ 428 h 641"/>
                <a:gd name="T52" fmla="*/ 348 w 601"/>
                <a:gd name="T53" fmla="*/ 548 h 641"/>
                <a:gd name="T54" fmla="*/ 264 w 601"/>
                <a:gd name="T55" fmla="*/ 528 h 641"/>
                <a:gd name="T56" fmla="*/ 164 w 601"/>
                <a:gd name="T57" fmla="*/ 504 h 641"/>
                <a:gd name="T58" fmla="*/ 128 w 601"/>
                <a:gd name="T59" fmla="*/ 5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641">
                  <a:moveTo>
                    <a:pt x="128" y="508"/>
                  </a:moveTo>
                  <a:cubicBezTo>
                    <a:pt x="204" y="424"/>
                    <a:pt x="244" y="392"/>
                    <a:pt x="296" y="348"/>
                  </a:cubicBezTo>
                  <a:cubicBezTo>
                    <a:pt x="296" y="344"/>
                    <a:pt x="384" y="272"/>
                    <a:pt x="436" y="220"/>
                  </a:cubicBezTo>
                  <a:cubicBezTo>
                    <a:pt x="568" y="88"/>
                    <a:pt x="600" y="20"/>
                    <a:pt x="600" y="16"/>
                  </a:cubicBezTo>
                  <a:cubicBezTo>
                    <a:pt x="600" y="0"/>
                    <a:pt x="588" y="0"/>
                    <a:pt x="584" y="0"/>
                  </a:cubicBezTo>
                  <a:cubicBezTo>
                    <a:pt x="576" y="0"/>
                    <a:pt x="572" y="4"/>
                    <a:pt x="564" y="16"/>
                  </a:cubicBezTo>
                  <a:cubicBezTo>
                    <a:pt x="520" y="84"/>
                    <a:pt x="492" y="108"/>
                    <a:pt x="456" y="108"/>
                  </a:cubicBezTo>
                  <a:cubicBezTo>
                    <a:pt x="424" y="108"/>
                    <a:pt x="408" y="84"/>
                    <a:pt x="384" y="60"/>
                  </a:cubicBezTo>
                  <a:cubicBezTo>
                    <a:pt x="360" y="28"/>
                    <a:pt x="336" y="0"/>
                    <a:pt x="288" y="0"/>
                  </a:cubicBezTo>
                  <a:cubicBezTo>
                    <a:pt x="180" y="0"/>
                    <a:pt x="116" y="132"/>
                    <a:pt x="116" y="160"/>
                  </a:cubicBezTo>
                  <a:cubicBezTo>
                    <a:pt x="116" y="168"/>
                    <a:pt x="120" y="176"/>
                    <a:pt x="132" y="176"/>
                  </a:cubicBezTo>
                  <a:cubicBezTo>
                    <a:pt x="144" y="176"/>
                    <a:pt x="148" y="168"/>
                    <a:pt x="152" y="160"/>
                  </a:cubicBezTo>
                  <a:cubicBezTo>
                    <a:pt x="180" y="96"/>
                    <a:pt x="260" y="96"/>
                    <a:pt x="272" y="96"/>
                  </a:cubicBezTo>
                  <a:cubicBezTo>
                    <a:pt x="300" y="96"/>
                    <a:pt x="328" y="104"/>
                    <a:pt x="360" y="116"/>
                  </a:cubicBezTo>
                  <a:cubicBezTo>
                    <a:pt x="416" y="136"/>
                    <a:pt x="432" y="136"/>
                    <a:pt x="468" y="136"/>
                  </a:cubicBezTo>
                  <a:cubicBezTo>
                    <a:pt x="420" y="200"/>
                    <a:pt x="300" y="300"/>
                    <a:pt x="272" y="324"/>
                  </a:cubicBezTo>
                  <a:lnTo>
                    <a:pt x="144" y="440"/>
                  </a:lnTo>
                  <a:cubicBezTo>
                    <a:pt x="48" y="536"/>
                    <a:pt x="0" y="616"/>
                    <a:pt x="0" y="628"/>
                  </a:cubicBezTo>
                  <a:cubicBezTo>
                    <a:pt x="0" y="640"/>
                    <a:pt x="16" y="640"/>
                    <a:pt x="16" y="640"/>
                  </a:cubicBezTo>
                  <a:cubicBezTo>
                    <a:pt x="28" y="640"/>
                    <a:pt x="32" y="640"/>
                    <a:pt x="40" y="624"/>
                  </a:cubicBezTo>
                  <a:cubicBezTo>
                    <a:pt x="72" y="572"/>
                    <a:pt x="116" y="536"/>
                    <a:pt x="160" y="536"/>
                  </a:cubicBezTo>
                  <a:cubicBezTo>
                    <a:pt x="192" y="536"/>
                    <a:pt x="208" y="548"/>
                    <a:pt x="244" y="588"/>
                  </a:cubicBezTo>
                  <a:cubicBezTo>
                    <a:pt x="268" y="620"/>
                    <a:pt x="292" y="640"/>
                    <a:pt x="332" y="640"/>
                  </a:cubicBezTo>
                  <a:cubicBezTo>
                    <a:pt x="472" y="640"/>
                    <a:pt x="556" y="460"/>
                    <a:pt x="556" y="424"/>
                  </a:cubicBezTo>
                  <a:cubicBezTo>
                    <a:pt x="556" y="416"/>
                    <a:pt x="548" y="408"/>
                    <a:pt x="536" y="408"/>
                  </a:cubicBezTo>
                  <a:cubicBezTo>
                    <a:pt x="524" y="408"/>
                    <a:pt x="524" y="416"/>
                    <a:pt x="516" y="428"/>
                  </a:cubicBezTo>
                  <a:cubicBezTo>
                    <a:pt x="484" y="520"/>
                    <a:pt x="396" y="548"/>
                    <a:pt x="348" y="548"/>
                  </a:cubicBezTo>
                  <a:cubicBezTo>
                    <a:pt x="320" y="548"/>
                    <a:pt x="296" y="536"/>
                    <a:pt x="264" y="528"/>
                  </a:cubicBezTo>
                  <a:cubicBezTo>
                    <a:pt x="216" y="508"/>
                    <a:pt x="196" y="504"/>
                    <a:pt x="164" y="504"/>
                  </a:cubicBezTo>
                  <a:cubicBezTo>
                    <a:pt x="164" y="504"/>
                    <a:pt x="140" y="504"/>
                    <a:pt x="128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22">
              <a:extLst>
                <a:ext uri="{FF2B5EF4-FFF2-40B4-BE49-F238E27FC236}">
                  <a16:creationId xmlns:a16="http://schemas.microsoft.com/office/drawing/2014/main" id="{A6E32F2F-E7E4-CF4B-993A-6989E48EA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23">
              <a:extLst>
                <a:ext uri="{FF2B5EF4-FFF2-40B4-BE49-F238E27FC236}">
                  <a16:creationId xmlns:a16="http://schemas.microsoft.com/office/drawing/2014/main" id="{457B5876-DF96-9B43-B19B-52322611F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24">
              <a:extLst>
                <a:ext uri="{FF2B5EF4-FFF2-40B4-BE49-F238E27FC236}">
                  <a16:creationId xmlns:a16="http://schemas.microsoft.com/office/drawing/2014/main" id="{33544D03-F97F-9C41-8D5E-02D9173D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7BA512CC-0B19-5340-A41E-76981904C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" y="1983"/>
              <a:ext cx="212" cy="212"/>
            </a:xfrm>
            <a:custGeom>
              <a:avLst/>
              <a:gdLst>
                <a:gd name="T0" fmla="*/ 500 w 941"/>
                <a:gd name="T1" fmla="*/ 500 h 941"/>
                <a:gd name="T2" fmla="*/ 892 w 941"/>
                <a:gd name="T3" fmla="*/ 500 h 941"/>
                <a:gd name="T4" fmla="*/ 940 w 941"/>
                <a:gd name="T5" fmla="*/ 472 h 941"/>
                <a:gd name="T6" fmla="*/ 892 w 941"/>
                <a:gd name="T7" fmla="*/ 440 h 941"/>
                <a:gd name="T8" fmla="*/ 500 w 941"/>
                <a:gd name="T9" fmla="*/ 440 h 941"/>
                <a:gd name="T10" fmla="*/ 500 w 941"/>
                <a:gd name="T11" fmla="*/ 48 h 941"/>
                <a:gd name="T12" fmla="*/ 472 w 941"/>
                <a:gd name="T13" fmla="*/ 0 h 941"/>
                <a:gd name="T14" fmla="*/ 440 w 941"/>
                <a:gd name="T15" fmla="*/ 48 h 941"/>
                <a:gd name="T16" fmla="*/ 440 w 941"/>
                <a:gd name="T17" fmla="*/ 440 h 941"/>
                <a:gd name="T18" fmla="*/ 48 w 941"/>
                <a:gd name="T19" fmla="*/ 440 h 941"/>
                <a:gd name="T20" fmla="*/ 0 w 941"/>
                <a:gd name="T21" fmla="*/ 472 h 941"/>
                <a:gd name="T22" fmla="*/ 48 w 941"/>
                <a:gd name="T23" fmla="*/ 500 h 941"/>
                <a:gd name="T24" fmla="*/ 440 w 941"/>
                <a:gd name="T25" fmla="*/ 500 h 941"/>
                <a:gd name="T26" fmla="*/ 440 w 941"/>
                <a:gd name="T27" fmla="*/ 892 h 941"/>
                <a:gd name="T28" fmla="*/ 472 w 941"/>
                <a:gd name="T29" fmla="*/ 940 h 941"/>
                <a:gd name="T30" fmla="*/ 500 w 941"/>
                <a:gd name="T31" fmla="*/ 892 h 941"/>
                <a:gd name="T32" fmla="*/ 500 w 941"/>
                <a:gd name="T33" fmla="*/ 50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41" h="941">
                  <a:moveTo>
                    <a:pt x="500" y="500"/>
                  </a:moveTo>
                  <a:lnTo>
                    <a:pt x="892" y="500"/>
                  </a:lnTo>
                  <a:cubicBezTo>
                    <a:pt x="912" y="500"/>
                    <a:pt x="940" y="500"/>
                    <a:pt x="940" y="472"/>
                  </a:cubicBezTo>
                  <a:cubicBezTo>
                    <a:pt x="940" y="440"/>
                    <a:pt x="912" y="440"/>
                    <a:pt x="892" y="440"/>
                  </a:cubicBezTo>
                  <a:lnTo>
                    <a:pt x="500" y="440"/>
                  </a:lnTo>
                  <a:lnTo>
                    <a:pt x="500" y="48"/>
                  </a:lnTo>
                  <a:cubicBezTo>
                    <a:pt x="500" y="28"/>
                    <a:pt x="500" y="0"/>
                    <a:pt x="472" y="0"/>
                  </a:cubicBezTo>
                  <a:cubicBezTo>
                    <a:pt x="440" y="0"/>
                    <a:pt x="440" y="28"/>
                    <a:pt x="440" y="48"/>
                  </a:cubicBezTo>
                  <a:lnTo>
                    <a:pt x="440" y="440"/>
                  </a:lnTo>
                  <a:lnTo>
                    <a:pt x="48" y="440"/>
                  </a:lnTo>
                  <a:cubicBezTo>
                    <a:pt x="28" y="440"/>
                    <a:pt x="0" y="440"/>
                    <a:pt x="0" y="472"/>
                  </a:cubicBezTo>
                  <a:cubicBezTo>
                    <a:pt x="0" y="500"/>
                    <a:pt x="28" y="500"/>
                    <a:pt x="48" y="500"/>
                  </a:cubicBezTo>
                  <a:lnTo>
                    <a:pt x="440" y="500"/>
                  </a:lnTo>
                  <a:lnTo>
                    <a:pt x="440" y="892"/>
                  </a:lnTo>
                  <a:cubicBezTo>
                    <a:pt x="440" y="912"/>
                    <a:pt x="440" y="940"/>
                    <a:pt x="472" y="940"/>
                  </a:cubicBezTo>
                  <a:cubicBezTo>
                    <a:pt x="500" y="940"/>
                    <a:pt x="500" y="912"/>
                    <a:pt x="500" y="892"/>
                  </a:cubicBezTo>
                  <a:lnTo>
                    <a:pt x="500" y="5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A735614D-F8F0-A448-B4FD-E3AE7ACF2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2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8AFB8EE8-FB50-3C42-8851-876019204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2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C28A571-A0B3-9846-94BA-760780E83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B6850DAE-284D-8041-900F-5A08621A8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082"/>
              <a:ext cx="195" cy="13"/>
            </a:xfrm>
            <a:custGeom>
              <a:avLst/>
              <a:gdLst>
                <a:gd name="T0" fmla="*/ 812 w 865"/>
                <a:gd name="T1" fmla="*/ 60 h 61"/>
                <a:gd name="T2" fmla="*/ 864 w 865"/>
                <a:gd name="T3" fmla="*/ 32 h 61"/>
                <a:gd name="T4" fmla="*/ 812 w 865"/>
                <a:gd name="T5" fmla="*/ 0 h 61"/>
                <a:gd name="T6" fmla="*/ 48 w 865"/>
                <a:gd name="T7" fmla="*/ 0 h 61"/>
                <a:gd name="T8" fmla="*/ 0 w 865"/>
                <a:gd name="T9" fmla="*/ 32 h 61"/>
                <a:gd name="T10" fmla="*/ 48 w 865"/>
                <a:gd name="T11" fmla="*/ 60 h 61"/>
                <a:gd name="T12" fmla="*/ 812 w 865"/>
                <a:gd name="T13" fmla="*/ 6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5" h="61">
                  <a:moveTo>
                    <a:pt x="812" y="60"/>
                  </a:moveTo>
                  <a:cubicBezTo>
                    <a:pt x="836" y="60"/>
                    <a:pt x="864" y="60"/>
                    <a:pt x="864" y="32"/>
                  </a:cubicBezTo>
                  <a:cubicBezTo>
                    <a:pt x="864" y="0"/>
                    <a:pt x="836" y="0"/>
                    <a:pt x="812" y="0"/>
                  </a:cubicBezTo>
                  <a:lnTo>
                    <a:pt x="48" y="0"/>
                  </a:lnTo>
                  <a:cubicBezTo>
                    <a:pt x="24" y="0"/>
                    <a:pt x="0" y="0"/>
                    <a:pt x="0" y="32"/>
                  </a:cubicBezTo>
                  <a:cubicBezTo>
                    <a:pt x="0" y="60"/>
                    <a:pt x="24" y="60"/>
                    <a:pt x="48" y="60"/>
                  </a:cubicBezTo>
                  <a:lnTo>
                    <a:pt x="812" y="6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A89F3570-CD06-E04E-9D84-AE3F4423D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1" y="186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5865860D-E9B4-7743-B1A3-2AF0E856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" y="1951"/>
              <a:ext cx="228" cy="218"/>
            </a:xfrm>
            <a:custGeom>
              <a:avLst/>
              <a:gdLst>
                <a:gd name="T0" fmla="*/ 372 w 1009"/>
                <a:gd name="T1" fmla="*/ 520 h 965"/>
                <a:gd name="T2" fmla="*/ 612 w 1009"/>
                <a:gd name="T3" fmla="*/ 520 h 965"/>
                <a:gd name="T4" fmla="*/ 1008 w 1009"/>
                <a:gd name="T5" fmla="*/ 212 h 965"/>
                <a:gd name="T6" fmla="*/ 728 w 1009"/>
                <a:gd name="T7" fmla="*/ 0 h 965"/>
                <a:gd name="T8" fmla="*/ 272 w 1009"/>
                <a:gd name="T9" fmla="*/ 0 h 965"/>
                <a:gd name="T10" fmla="*/ 232 w 1009"/>
                <a:gd name="T11" fmla="*/ 28 h 965"/>
                <a:gd name="T12" fmla="*/ 272 w 1009"/>
                <a:gd name="T13" fmla="*/ 44 h 965"/>
                <a:gd name="T14" fmla="*/ 332 w 1009"/>
                <a:gd name="T15" fmla="*/ 48 h 965"/>
                <a:gd name="T16" fmla="*/ 364 w 1009"/>
                <a:gd name="T17" fmla="*/ 68 h 965"/>
                <a:gd name="T18" fmla="*/ 356 w 1009"/>
                <a:gd name="T19" fmla="*/ 96 h 965"/>
                <a:gd name="T20" fmla="*/ 168 w 1009"/>
                <a:gd name="T21" fmla="*/ 856 h 965"/>
                <a:gd name="T22" fmla="*/ 40 w 1009"/>
                <a:gd name="T23" fmla="*/ 920 h 965"/>
                <a:gd name="T24" fmla="*/ 0 w 1009"/>
                <a:gd name="T25" fmla="*/ 948 h 965"/>
                <a:gd name="T26" fmla="*/ 20 w 1009"/>
                <a:gd name="T27" fmla="*/ 964 h 965"/>
                <a:gd name="T28" fmla="*/ 200 w 1009"/>
                <a:gd name="T29" fmla="*/ 960 h 965"/>
                <a:gd name="T30" fmla="*/ 292 w 1009"/>
                <a:gd name="T31" fmla="*/ 960 h 965"/>
                <a:gd name="T32" fmla="*/ 384 w 1009"/>
                <a:gd name="T33" fmla="*/ 964 h 965"/>
                <a:gd name="T34" fmla="*/ 412 w 1009"/>
                <a:gd name="T35" fmla="*/ 936 h 965"/>
                <a:gd name="T36" fmla="*/ 372 w 1009"/>
                <a:gd name="T37" fmla="*/ 920 h 965"/>
                <a:gd name="T38" fmla="*/ 280 w 1009"/>
                <a:gd name="T39" fmla="*/ 896 h 965"/>
                <a:gd name="T40" fmla="*/ 284 w 1009"/>
                <a:gd name="T41" fmla="*/ 872 h 965"/>
                <a:gd name="T42" fmla="*/ 372 w 1009"/>
                <a:gd name="T43" fmla="*/ 520 h 965"/>
                <a:gd name="T44" fmla="*/ 472 w 1009"/>
                <a:gd name="T45" fmla="*/ 96 h 965"/>
                <a:gd name="T46" fmla="*/ 548 w 1009"/>
                <a:gd name="T47" fmla="*/ 44 h 965"/>
                <a:gd name="T48" fmla="*/ 684 w 1009"/>
                <a:gd name="T49" fmla="*/ 44 h 965"/>
                <a:gd name="T50" fmla="*/ 876 w 1009"/>
                <a:gd name="T51" fmla="*/ 180 h 965"/>
                <a:gd name="T52" fmla="*/ 792 w 1009"/>
                <a:gd name="T53" fmla="*/ 408 h 965"/>
                <a:gd name="T54" fmla="*/ 576 w 1009"/>
                <a:gd name="T55" fmla="*/ 480 h 965"/>
                <a:gd name="T56" fmla="*/ 376 w 1009"/>
                <a:gd name="T57" fmla="*/ 480 h 965"/>
                <a:gd name="T58" fmla="*/ 472 w 1009"/>
                <a:gd name="T59" fmla="*/ 96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9" h="965">
                  <a:moveTo>
                    <a:pt x="372" y="520"/>
                  </a:moveTo>
                  <a:lnTo>
                    <a:pt x="612" y="520"/>
                  </a:lnTo>
                  <a:cubicBezTo>
                    <a:pt x="812" y="520"/>
                    <a:pt x="1008" y="372"/>
                    <a:pt x="1008" y="212"/>
                  </a:cubicBezTo>
                  <a:cubicBezTo>
                    <a:pt x="1008" y="104"/>
                    <a:pt x="916" y="0"/>
                    <a:pt x="728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72" y="44"/>
                  </a:cubicBezTo>
                  <a:cubicBezTo>
                    <a:pt x="288" y="44"/>
                    <a:pt x="316" y="44"/>
                    <a:pt x="332" y="48"/>
                  </a:cubicBezTo>
                  <a:cubicBezTo>
                    <a:pt x="356" y="48"/>
                    <a:pt x="364" y="52"/>
                    <a:pt x="364" y="68"/>
                  </a:cubicBezTo>
                  <a:cubicBezTo>
                    <a:pt x="364" y="76"/>
                    <a:pt x="360" y="80"/>
                    <a:pt x="356" y="96"/>
                  </a:cubicBezTo>
                  <a:lnTo>
                    <a:pt x="168" y="856"/>
                  </a:lnTo>
                  <a:cubicBezTo>
                    <a:pt x="152" y="908"/>
                    <a:pt x="152" y="920"/>
                    <a:pt x="40" y="920"/>
                  </a:cubicBezTo>
                  <a:cubicBezTo>
                    <a:pt x="16" y="920"/>
                    <a:pt x="0" y="920"/>
                    <a:pt x="0" y="948"/>
                  </a:cubicBezTo>
                  <a:cubicBezTo>
                    <a:pt x="0" y="964"/>
                    <a:pt x="16" y="964"/>
                    <a:pt x="20" y="964"/>
                  </a:cubicBezTo>
                  <a:cubicBezTo>
                    <a:pt x="60" y="964"/>
                    <a:pt x="160" y="960"/>
                    <a:pt x="200" y="960"/>
                  </a:cubicBezTo>
                  <a:cubicBezTo>
                    <a:pt x="232" y="960"/>
                    <a:pt x="260" y="960"/>
                    <a:pt x="292" y="960"/>
                  </a:cubicBezTo>
                  <a:cubicBezTo>
                    <a:pt x="320" y="960"/>
                    <a:pt x="352" y="964"/>
                    <a:pt x="384" y="964"/>
                  </a:cubicBezTo>
                  <a:cubicBezTo>
                    <a:pt x="392" y="964"/>
                    <a:pt x="412" y="964"/>
                    <a:pt x="412" y="936"/>
                  </a:cubicBezTo>
                  <a:cubicBezTo>
                    <a:pt x="412" y="920"/>
                    <a:pt x="400" y="920"/>
                    <a:pt x="372" y="920"/>
                  </a:cubicBezTo>
                  <a:cubicBezTo>
                    <a:pt x="320" y="920"/>
                    <a:pt x="280" y="920"/>
                    <a:pt x="280" y="896"/>
                  </a:cubicBezTo>
                  <a:cubicBezTo>
                    <a:pt x="280" y="888"/>
                    <a:pt x="284" y="880"/>
                    <a:pt x="284" y="872"/>
                  </a:cubicBezTo>
                  <a:lnTo>
                    <a:pt x="372" y="520"/>
                  </a:lnTo>
                  <a:close/>
                  <a:moveTo>
                    <a:pt x="472" y="96"/>
                  </a:moveTo>
                  <a:cubicBezTo>
                    <a:pt x="484" y="48"/>
                    <a:pt x="488" y="44"/>
                    <a:pt x="548" y="44"/>
                  </a:cubicBezTo>
                  <a:lnTo>
                    <a:pt x="684" y="44"/>
                  </a:lnTo>
                  <a:cubicBezTo>
                    <a:pt x="800" y="44"/>
                    <a:pt x="876" y="80"/>
                    <a:pt x="876" y="180"/>
                  </a:cubicBezTo>
                  <a:cubicBezTo>
                    <a:pt x="876" y="236"/>
                    <a:pt x="848" y="356"/>
                    <a:pt x="792" y="408"/>
                  </a:cubicBezTo>
                  <a:cubicBezTo>
                    <a:pt x="724" y="472"/>
                    <a:pt x="636" y="480"/>
                    <a:pt x="576" y="480"/>
                  </a:cubicBezTo>
                  <a:lnTo>
                    <a:pt x="376" y="480"/>
                  </a:lnTo>
                  <a:lnTo>
                    <a:pt x="4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35CC620F-10B4-BE49-BC73-6A654D903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8" y="2062"/>
              <a:ext cx="122" cy="157"/>
            </a:xfrm>
            <a:custGeom>
              <a:avLst/>
              <a:gdLst>
                <a:gd name="T0" fmla="*/ 236 w 541"/>
                <a:gd name="T1" fmla="*/ 28 h 697"/>
                <a:gd name="T2" fmla="*/ 240 w 541"/>
                <a:gd name="T3" fmla="*/ 12 h 697"/>
                <a:gd name="T4" fmla="*/ 224 w 541"/>
                <a:gd name="T5" fmla="*/ 0 h 697"/>
                <a:gd name="T6" fmla="*/ 96 w 541"/>
                <a:gd name="T7" fmla="*/ 8 h 697"/>
                <a:gd name="T8" fmla="*/ 76 w 541"/>
                <a:gd name="T9" fmla="*/ 32 h 697"/>
                <a:gd name="T10" fmla="*/ 100 w 541"/>
                <a:gd name="T11" fmla="*/ 48 h 697"/>
                <a:gd name="T12" fmla="*/ 148 w 541"/>
                <a:gd name="T13" fmla="*/ 60 h 697"/>
                <a:gd name="T14" fmla="*/ 144 w 541"/>
                <a:gd name="T15" fmla="*/ 84 h 697"/>
                <a:gd name="T16" fmla="*/ 4 w 541"/>
                <a:gd name="T17" fmla="*/ 644 h 697"/>
                <a:gd name="T18" fmla="*/ 0 w 541"/>
                <a:gd name="T19" fmla="*/ 664 h 697"/>
                <a:gd name="T20" fmla="*/ 32 w 541"/>
                <a:gd name="T21" fmla="*/ 696 h 697"/>
                <a:gd name="T22" fmla="*/ 76 w 541"/>
                <a:gd name="T23" fmla="*/ 672 h 697"/>
                <a:gd name="T24" fmla="*/ 92 w 541"/>
                <a:gd name="T25" fmla="*/ 608 h 697"/>
                <a:gd name="T26" fmla="*/ 116 w 541"/>
                <a:gd name="T27" fmla="*/ 520 h 697"/>
                <a:gd name="T28" fmla="*/ 128 w 541"/>
                <a:gd name="T29" fmla="*/ 452 h 697"/>
                <a:gd name="T30" fmla="*/ 160 w 541"/>
                <a:gd name="T31" fmla="*/ 384 h 697"/>
                <a:gd name="T32" fmla="*/ 320 w 541"/>
                <a:gd name="T33" fmla="*/ 280 h 697"/>
                <a:gd name="T34" fmla="*/ 376 w 541"/>
                <a:gd name="T35" fmla="*/ 348 h 697"/>
                <a:gd name="T36" fmla="*/ 320 w 541"/>
                <a:gd name="T37" fmla="*/ 560 h 697"/>
                <a:gd name="T38" fmla="*/ 304 w 541"/>
                <a:gd name="T39" fmla="*/ 612 h 697"/>
                <a:gd name="T40" fmla="*/ 396 w 541"/>
                <a:gd name="T41" fmla="*/ 696 h 697"/>
                <a:gd name="T42" fmla="*/ 540 w 541"/>
                <a:gd name="T43" fmla="*/ 544 h 697"/>
                <a:gd name="T44" fmla="*/ 524 w 541"/>
                <a:gd name="T45" fmla="*/ 532 h 697"/>
                <a:gd name="T46" fmla="*/ 504 w 541"/>
                <a:gd name="T47" fmla="*/ 548 h 697"/>
                <a:gd name="T48" fmla="*/ 400 w 541"/>
                <a:gd name="T49" fmla="*/ 668 h 697"/>
                <a:gd name="T50" fmla="*/ 376 w 541"/>
                <a:gd name="T51" fmla="*/ 636 h 697"/>
                <a:gd name="T52" fmla="*/ 400 w 541"/>
                <a:gd name="T53" fmla="*/ 556 h 697"/>
                <a:gd name="T54" fmla="*/ 452 w 541"/>
                <a:gd name="T55" fmla="*/ 364 h 697"/>
                <a:gd name="T56" fmla="*/ 416 w 541"/>
                <a:gd name="T57" fmla="*/ 276 h 697"/>
                <a:gd name="T58" fmla="*/ 324 w 541"/>
                <a:gd name="T59" fmla="*/ 252 h 697"/>
                <a:gd name="T60" fmla="*/ 160 w 541"/>
                <a:gd name="T61" fmla="*/ 332 h 697"/>
                <a:gd name="T62" fmla="*/ 236 w 541"/>
                <a:gd name="T63" fmla="*/ 28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1" h="697">
                  <a:moveTo>
                    <a:pt x="236" y="28"/>
                  </a:moveTo>
                  <a:cubicBezTo>
                    <a:pt x="236" y="28"/>
                    <a:pt x="240" y="16"/>
                    <a:pt x="240" y="12"/>
                  </a:cubicBezTo>
                  <a:cubicBezTo>
                    <a:pt x="240" y="8"/>
                    <a:pt x="236" y="0"/>
                    <a:pt x="224" y="0"/>
                  </a:cubicBezTo>
                  <a:cubicBezTo>
                    <a:pt x="204" y="0"/>
                    <a:pt x="120" y="8"/>
                    <a:pt x="96" y="8"/>
                  </a:cubicBezTo>
                  <a:cubicBezTo>
                    <a:pt x="88" y="12"/>
                    <a:pt x="76" y="12"/>
                    <a:pt x="76" y="32"/>
                  </a:cubicBezTo>
                  <a:cubicBezTo>
                    <a:pt x="76" y="48"/>
                    <a:pt x="88" y="48"/>
                    <a:pt x="100" y="48"/>
                  </a:cubicBezTo>
                  <a:cubicBezTo>
                    <a:pt x="148" y="48"/>
                    <a:pt x="148" y="52"/>
                    <a:pt x="148" y="60"/>
                  </a:cubicBezTo>
                  <a:cubicBezTo>
                    <a:pt x="148" y="68"/>
                    <a:pt x="148" y="76"/>
                    <a:pt x="144" y="84"/>
                  </a:cubicBezTo>
                  <a:lnTo>
                    <a:pt x="4" y="644"/>
                  </a:lnTo>
                  <a:cubicBezTo>
                    <a:pt x="0" y="660"/>
                    <a:pt x="0" y="664"/>
                    <a:pt x="0" y="664"/>
                  </a:cubicBezTo>
                  <a:cubicBezTo>
                    <a:pt x="0" y="680"/>
                    <a:pt x="12" y="696"/>
                    <a:pt x="32" y="696"/>
                  </a:cubicBezTo>
                  <a:cubicBezTo>
                    <a:pt x="44" y="696"/>
                    <a:pt x="64" y="692"/>
                    <a:pt x="76" y="672"/>
                  </a:cubicBezTo>
                  <a:cubicBezTo>
                    <a:pt x="76" y="664"/>
                    <a:pt x="88" y="628"/>
                    <a:pt x="92" y="608"/>
                  </a:cubicBezTo>
                  <a:lnTo>
                    <a:pt x="116" y="520"/>
                  </a:lnTo>
                  <a:cubicBezTo>
                    <a:pt x="116" y="504"/>
                    <a:pt x="128" y="468"/>
                    <a:pt x="128" y="452"/>
                  </a:cubicBezTo>
                  <a:cubicBezTo>
                    <a:pt x="140" y="416"/>
                    <a:pt x="140" y="416"/>
                    <a:pt x="160" y="384"/>
                  </a:cubicBezTo>
                  <a:cubicBezTo>
                    <a:pt x="192" y="336"/>
                    <a:pt x="240" y="280"/>
                    <a:pt x="320" y="280"/>
                  </a:cubicBezTo>
                  <a:cubicBezTo>
                    <a:pt x="372" y="280"/>
                    <a:pt x="376" y="324"/>
                    <a:pt x="376" y="348"/>
                  </a:cubicBezTo>
                  <a:cubicBezTo>
                    <a:pt x="376" y="408"/>
                    <a:pt x="336" y="516"/>
                    <a:pt x="320" y="560"/>
                  </a:cubicBezTo>
                  <a:cubicBezTo>
                    <a:pt x="308" y="584"/>
                    <a:pt x="304" y="596"/>
                    <a:pt x="304" y="612"/>
                  </a:cubicBezTo>
                  <a:cubicBezTo>
                    <a:pt x="304" y="664"/>
                    <a:pt x="348" y="696"/>
                    <a:pt x="396" y="696"/>
                  </a:cubicBezTo>
                  <a:cubicBezTo>
                    <a:pt x="496" y="696"/>
                    <a:pt x="540" y="560"/>
                    <a:pt x="540" y="544"/>
                  </a:cubicBezTo>
                  <a:cubicBezTo>
                    <a:pt x="540" y="532"/>
                    <a:pt x="528" y="532"/>
                    <a:pt x="524" y="532"/>
                  </a:cubicBezTo>
                  <a:cubicBezTo>
                    <a:pt x="512" y="532"/>
                    <a:pt x="508" y="540"/>
                    <a:pt x="504" y="548"/>
                  </a:cubicBezTo>
                  <a:cubicBezTo>
                    <a:pt x="484" y="628"/>
                    <a:pt x="440" y="668"/>
                    <a:pt x="400" y="668"/>
                  </a:cubicBezTo>
                  <a:cubicBezTo>
                    <a:pt x="380" y="668"/>
                    <a:pt x="376" y="656"/>
                    <a:pt x="376" y="636"/>
                  </a:cubicBezTo>
                  <a:cubicBezTo>
                    <a:pt x="376" y="612"/>
                    <a:pt x="380" y="600"/>
                    <a:pt x="400" y="556"/>
                  </a:cubicBezTo>
                  <a:cubicBezTo>
                    <a:pt x="412" y="524"/>
                    <a:pt x="452" y="420"/>
                    <a:pt x="452" y="364"/>
                  </a:cubicBezTo>
                  <a:cubicBezTo>
                    <a:pt x="452" y="348"/>
                    <a:pt x="452" y="304"/>
                    <a:pt x="416" y="276"/>
                  </a:cubicBezTo>
                  <a:cubicBezTo>
                    <a:pt x="396" y="264"/>
                    <a:pt x="368" y="252"/>
                    <a:pt x="324" y="252"/>
                  </a:cubicBezTo>
                  <a:cubicBezTo>
                    <a:pt x="248" y="252"/>
                    <a:pt x="196" y="292"/>
                    <a:pt x="160" y="332"/>
                  </a:cubicBezTo>
                  <a:lnTo>
                    <a:pt x="236" y="2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B3B02E16-242A-514B-AA16-F539AC851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1" y="2066"/>
              <a:ext cx="167" cy="151"/>
            </a:xfrm>
            <a:custGeom>
              <a:avLst/>
              <a:gdLst>
                <a:gd name="T0" fmla="*/ 440 w 741"/>
                <a:gd name="T1" fmla="*/ 72 h 669"/>
                <a:gd name="T2" fmla="*/ 468 w 741"/>
                <a:gd name="T3" fmla="*/ 36 h 669"/>
                <a:gd name="T4" fmla="*/ 528 w 741"/>
                <a:gd name="T5" fmla="*/ 36 h 669"/>
                <a:gd name="T6" fmla="*/ 640 w 741"/>
                <a:gd name="T7" fmla="*/ 44 h 669"/>
                <a:gd name="T8" fmla="*/ 684 w 741"/>
                <a:gd name="T9" fmla="*/ 120 h 669"/>
                <a:gd name="T10" fmla="*/ 680 w 741"/>
                <a:gd name="T11" fmla="*/ 200 h 669"/>
                <a:gd name="T12" fmla="*/ 676 w 741"/>
                <a:gd name="T13" fmla="*/ 212 h 669"/>
                <a:gd name="T14" fmla="*/ 692 w 741"/>
                <a:gd name="T15" fmla="*/ 228 h 669"/>
                <a:gd name="T16" fmla="*/ 712 w 741"/>
                <a:gd name="T17" fmla="*/ 204 h 669"/>
                <a:gd name="T18" fmla="*/ 740 w 741"/>
                <a:gd name="T19" fmla="*/ 12 h 669"/>
                <a:gd name="T20" fmla="*/ 708 w 741"/>
                <a:gd name="T21" fmla="*/ 0 h 669"/>
                <a:gd name="T22" fmla="*/ 100 w 741"/>
                <a:gd name="T23" fmla="*/ 0 h 669"/>
                <a:gd name="T24" fmla="*/ 68 w 741"/>
                <a:gd name="T25" fmla="*/ 20 h 669"/>
                <a:gd name="T26" fmla="*/ 4 w 741"/>
                <a:gd name="T27" fmla="*/ 196 h 669"/>
                <a:gd name="T28" fmla="*/ 0 w 741"/>
                <a:gd name="T29" fmla="*/ 212 h 669"/>
                <a:gd name="T30" fmla="*/ 16 w 741"/>
                <a:gd name="T31" fmla="*/ 228 h 669"/>
                <a:gd name="T32" fmla="*/ 36 w 741"/>
                <a:gd name="T33" fmla="*/ 204 h 669"/>
                <a:gd name="T34" fmla="*/ 280 w 741"/>
                <a:gd name="T35" fmla="*/ 36 h 669"/>
                <a:gd name="T36" fmla="*/ 320 w 741"/>
                <a:gd name="T37" fmla="*/ 36 h 669"/>
                <a:gd name="T38" fmla="*/ 352 w 741"/>
                <a:gd name="T39" fmla="*/ 44 h 669"/>
                <a:gd name="T40" fmla="*/ 348 w 741"/>
                <a:gd name="T41" fmla="*/ 68 h 669"/>
                <a:gd name="T42" fmla="*/ 216 w 741"/>
                <a:gd name="T43" fmla="*/ 588 h 669"/>
                <a:gd name="T44" fmla="*/ 100 w 741"/>
                <a:gd name="T45" fmla="*/ 632 h 669"/>
                <a:gd name="T46" fmla="*/ 56 w 741"/>
                <a:gd name="T47" fmla="*/ 656 h 669"/>
                <a:gd name="T48" fmla="*/ 72 w 741"/>
                <a:gd name="T49" fmla="*/ 668 h 669"/>
                <a:gd name="T50" fmla="*/ 156 w 741"/>
                <a:gd name="T51" fmla="*/ 668 h 669"/>
                <a:gd name="T52" fmla="*/ 244 w 741"/>
                <a:gd name="T53" fmla="*/ 664 h 669"/>
                <a:gd name="T54" fmla="*/ 332 w 741"/>
                <a:gd name="T55" fmla="*/ 668 h 669"/>
                <a:gd name="T56" fmla="*/ 416 w 741"/>
                <a:gd name="T57" fmla="*/ 668 h 669"/>
                <a:gd name="T58" fmla="*/ 436 w 741"/>
                <a:gd name="T59" fmla="*/ 648 h 669"/>
                <a:gd name="T60" fmla="*/ 396 w 741"/>
                <a:gd name="T61" fmla="*/ 632 h 669"/>
                <a:gd name="T62" fmla="*/ 340 w 741"/>
                <a:gd name="T63" fmla="*/ 632 h 669"/>
                <a:gd name="T64" fmla="*/ 304 w 741"/>
                <a:gd name="T65" fmla="*/ 612 h 669"/>
                <a:gd name="T66" fmla="*/ 308 w 741"/>
                <a:gd name="T67" fmla="*/ 592 h 669"/>
                <a:gd name="T68" fmla="*/ 440 w 741"/>
                <a:gd name="T69" fmla="*/ 72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1" h="669">
                  <a:moveTo>
                    <a:pt x="440" y="72"/>
                  </a:moveTo>
                  <a:cubicBezTo>
                    <a:pt x="444" y="40"/>
                    <a:pt x="448" y="40"/>
                    <a:pt x="468" y="36"/>
                  </a:cubicBezTo>
                  <a:cubicBezTo>
                    <a:pt x="472" y="36"/>
                    <a:pt x="508" y="36"/>
                    <a:pt x="528" y="36"/>
                  </a:cubicBezTo>
                  <a:cubicBezTo>
                    <a:pt x="588" y="36"/>
                    <a:pt x="616" y="36"/>
                    <a:pt x="640" y="44"/>
                  </a:cubicBezTo>
                  <a:cubicBezTo>
                    <a:pt x="684" y="56"/>
                    <a:pt x="684" y="88"/>
                    <a:pt x="684" y="120"/>
                  </a:cubicBezTo>
                  <a:cubicBezTo>
                    <a:pt x="684" y="136"/>
                    <a:pt x="684" y="152"/>
                    <a:pt x="680" y="200"/>
                  </a:cubicBezTo>
                  <a:lnTo>
                    <a:pt x="676" y="212"/>
                  </a:lnTo>
                  <a:cubicBezTo>
                    <a:pt x="676" y="224"/>
                    <a:pt x="684" y="228"/>
                    <a:pt x="692" y="228"/>
                  </a:cubicBezTo>
                  <a:cubicBezTo>
                    <a:pt x="708" y="228"/>
                    <a:pt x="712" y="220"/>
                    <a:pt x="712" y="204"/>
                  </a:cubicBezTo>
                  <a:lnTo>
                    <a:pt x="740" y="12"/>
                  </a:lnTo>
                  <a:cubicBezTo>
                    <a:pt x="740" y="0"/>
                    <a:pt x="728" y="0"/>
                    <a:pt x="708" y="0"/>
                  </a:cubicBezTo>
                  <a:lnTo>
                    <a:pt x="100" y="0"/>
                  </a:lnTo>
                  <a:cubicBezTo>
                    <a:pt x="76" y="0"/>
                    <a:pt x="76" y="0"/>
                    <a:pt x="68" y="20"/>
                  </a:cubicBezTo>
                  <a:lnTo>
                    <a:pt x="4" y="196"/>
                  </a:lnTo>
                  <a:cubicBezTo>
                    <a:pt x="4" y="200"/>
                    <a:pt x="0" y="208"/>
                    <a:pt x="0" y="212"/>
                  </a:cubicBezTo>
                  <a:cubicBezTo>
                    <a:pt x="0" y="216"/>
                    <a:pt x="0" y="228"/>
                    <a:pt x="16" y="228"/>
                  </a:cubicBezTo>
                  <a:cubicBezTo>
                    <a:pt x="28" y="228"/>
                    <a:pt x="32" y="224"/>
                    <a:pt x="36" y="204"/>
                  </a:cubicBezTo>
                  <a:cubicBezTo>
                    <a:pt x="96" y="44"/>
                    <a:pt x="128" y="36"/>
                    <a:pt x="280" y="36"/>
                  </a:cubicBezTo>
                  <a:lnTo>
                    <a:pt x="320" y="36"/>
                  </a:lnTo>
                  <a:cubicBezTo>
                    <a:pt x="348" y="36"/>
                    <a:pt x="352" y="36"/>
                    <a:pt x="352" y="44"/>
                  </a:cubicBezTo>
                  <a:cubicBezTo>
                    <a:pt x="352" y="48"/>
                    <a:pt x="352" y="52"/>
                    <a:pt x="348" y="68"/>
                  </a:cubicBezTo>
                  <a:lnTo>
                    <a:pt x="216" y="588"/>
                  </a:lnTo>
                  <a:cubicBezTo>
                    <a:pt x="208" y="624"/>
                    <a:pt x="204" y="632"/>
                    <a:pt x="100" y="632"/>
                  </a:cubicBezTo>
                  <a:cubicBezTo>
                    <a:pt x="64" y="632"/>
                    <a:pt x="56" y="632"/>
                    <a:pt x="56" y="656"/>
                  </a:cubicBezTo>
                  <a:cubicBezTo>
                    <a:pt x="56" y="660"/>
                    <a:pt x="56" y="668"/>
                    <a:pt x="72" y="668"/>
                  </a:cubicBezTo>
                  <a:cubicBezTo>
                    <a:pt x="100" y="668"/>
                    <a:pt x="128" y="668"/>
                    <a:pt x="156" y="668"/>
                  </a:cubicBezTo>
                  <a:cubicBezTo>
                    <a:pt x="184" y="668"/>
                    <a:pt x="216" y="664"/>
                    <a:pt x="244" y="664"/>
                  </a:cubicBezTo>
                  <a:cubicBezTo>
                    <a:pt x="272" y="664"/>
                    <a:pt x="304" y="664"/>
                    <a:pt x="332" y="668"/>
                  </a:cubicBezTo>
                  <a:cubicBezTo>
                    <a:pt x="360" y="668"/>
                    <a:pt x="388" y="668"/>
                    <a:pt x="416" y="668"/>
                  </a:cubicBezTo>
                  <a:cubicBezTo>
                    <a:pt x="424" y="668"/>
                    <a:pt x="436" y="668"/>
                    <a:pt x="436" y="648"/>
                  </a:cubicBezTo>
                  <a:cubicBezTo>
                    <a:pt x="436" y="632"/>
                    <a:pt x="428" y="632"/>
                    <a:pt x="396" y="632"/>
                  </a:cubicBezTo>
                  <a:cubicBezTo>
                    <a:pt x="376" y="632"/>
                    <a:pt x="360" y="632"/>
                    <a:pt x="340" y="632"/>
                  </a:cubicBezTo>
                  <a:cubicBezTo>
                    <a:pt x="304" y="628"/>
                    <a:pt x="304" y="624"/>
                    <a:pt x="304" y="612"/>
                  </a:cubicBezTo>
                  <a:cubicBezTo>
                    <a:pt x="304" y="604"/>
                    <a:pt x="304" y="604"/>
                    <a:pt x="308" y="592"/>
                  </a:cubicBezTo>
                  <a:lnTo>
                    <a:pt x="440" y="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082DD8B3-1A47-FA41-87E7-D4406BC4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A5A02647-5753-FB45-B3FB-34C39AE66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9" y="2028"/>
              <a:ext cx="189" cy="144"/>
            </a:xfrm>
            <a:custGeom>
              <a:avLst/>
              <a:gdLst>
                <a:gd name="T0" fmla="*/ 836 w 837"/>
                <a:gd name="T1" fmla="*/ 100 h 641"/>
                <a:gd name="T2" fmla="*/ 780 w 837"/>
                <a:gd name="T3" fmla="*/ 0 h 641"/>
                <a:gd name="T4" fmla="*/ 708 w 837"/>
                <a:gd name="T5" fmla="*/ 68 h 641"/>
                <a:gd name="T6" fmla="*/ 728 w 837"/>
                <a:gd name="T7" fmla="*/ 108 h 641"/>
                <a:gd name="T8" fmla="*/ 776 w 837"/>
                <a:gd name="T9" fmla="*/ 228 h 641"/>
                <a:gd name="T10" fmla="*/ 708 w 837"/>
                <a:gd name="T11" fmla="*/ 432 h 641"/>
                <a:gd name="T12" fmla="*/ 544 w 837"/>
                <a:gd name="T13" fmla="*/ 540 h 641"/>
                <a:gd name="T14" fmla="*/ 408 w 837"/>
                <a:gd name="T15" fmla="*/ 412 h 641"/>
                <a:gd name="T16" fmla="*/ 456 w 837"/>
                <a:gd name="T17" fmla="*/ 244 h 641"/>
                <a:gd name="T18" fmla="*/ 432 w 837"/>
                <a:gd name="T19" fmla="*/ 212 h 641"/>
                <a:gd name="T20" fmla="*/ 392 w 837"/>
                <a:gd name="T21" fmla="*/ 236 h 641"/>
                <a:gd name="T22" fmla="*/ 360 w 837"/>
                <a:gd name="T23" fmla="*/ 408 h 641"/>
                <a:gd name="T24" fmla="*/ 168 w 837"/>
                <a:gd name="T25" fmla="*/ 540 h 641"/>
                <a:gd name="T26" fmla="*/ 44 w 837"/>
                <a:gd name="T27" fmla="*/ 376 h 641"/>
                <a:gd name="T28" fmla="*/ 188 w 837"/>
                <a:gd name="T29" fmla="*/ 32 h 641"/>
                <a:gd name="T30" fmla="*/ 164 w 837"/>
                <a:gd name="T31" fmla="*/ 4 h 641"/>
                <a:gd name="T32" fmla="*/ 124 w 837"/>
                <a:gd name="T33" fmla="*/ 36 h 641"/>
                <a:gd name="T34" fmla="*/ 0 w 837"/>
                <a:gd name="T35" fmla="*/ 440 h 641"/>
                <a:gd name="T36" fmla="*/ 148 w 837"/>
                <a:gd name="T37" fmla="*/ 640 h 641"/>
                <a:gd name="T38" fmla="*/ 364 w 837"/>
                <a:gd name="T39" fmla="*/ 492 h 641"/>
                <a:gd name="T40" fmla="*/ 520 w 837"/>
                <a:gd name="T41" fmla="*/ 640 h 641"/>
                <a:gd name="T42" fmla="*/ 752 w 837"/>
                <a:gd name="T43" fmla="*/ 448 h 641"/>
                <a:gd name="T44" fmla="*/ 836 w 837"/>
                <a:gd name="T45" fmla="*/ 10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7" h="641">
                  <a:moveTo>
                    <a:pt x="836" y="100"/>
                  </a:moveTo>
                  <a:cubicBezTo>
                    <a:pt x="836" y="36"/>
                    <a:pt x="812" y="0"/>
                    <a:pt x="780" y="0"/>
                  </a:cubicBezTo>
                  <a:cubicBezTo>
                    <a:pt x="744" y="0"/>
                    <a:pt x="708" y="32"/>
                    <a:pt x="708" y="68"/>
                  </a:cubicBezTo>
                  <a:cubicBezTo>
                    <a:pt x="708" y="80"/>
                    <a:pt x="712" y="96"/>
                    <a:pt x="728" y="108"/>
                  </a:cubicBezTo>
                  <a:cubicBezTo>
                    <a:pt x="752" y="132"/>
                    <a:pt x="776" y="168"/>
                    <a:pt x="776" y="228"/>
                  </a:cubicBezTo>
                  <a:cubicBezTo>
                    <a:pt x="776" y="284"/>
                    <a:pt x="752" y="364"/>
                    <a:pt x="708" y="432"/>
                  </a:cubicBezTo>
                  <a:cubicBezTo>
                    <a:pt x="664" y="492"/>
                    <a:pt x="612" y="540"/>
                    <a:pt x="544" y="540"/>
                  </a:cubicBezTo>
                  <a:cubicBezTo>
                    <a:pt x="464" y="540"/>
                    <a:pt x="420" y="488"/>
                    <a:pt x="408" y="412"/>
                  </a:cubicBezTo>
                  <a:cubicBezTo>
                    <a:pt x="424" y="376"/>
                    <a:pt x="456" y="284"/>
                    <a:pt x="456" y="244"/>
                  </a:cubicBezTo>
                  <a:cubicBezTo>
                    <a:pt x="456" y="228"/>
                    <a:pt x="448" y="212"/>
                    <a:pt x="432" y="212"/>
                  </a:cubicBezTo>
                  <a:cubicBezTo>
                    <a:pt x="420" y="212"/>
                    <a:pt x="404" y="216"/>
                    <a:pt x="392" y="236"/>
                  </a:cubicBezTo>
                  <a:cubicBezTo>
                    <a:pt x="376" y="264"/>
                    <a:pt x="360" y="356"/>
                    <a:pt x="360" y="408"/>
                  </a:cubicBezTo>
                  <a:cubicBezTo>
                    <a:pt x="312" y="476"/>
                    <a:pt x="256" y="540"/>
                    <a:pt x="168" y="540"/>
                  </a:cubicBezTo>
                  <a:cubicBezTo>
                    <a:pt x="76" y="540"/>
                    <a:pt x="44" y="456"/>
                    <a:pt x="44" y="376"/>
                  </a:cubicBezTo>
                  <a:cubicBezTo>
                    <a:pt x="44" y="200"/>
                    <a:pt x="188" y="52"/>
                    <a:pt x="188" y="32"/>
                  </a:cubicBezTo>
                  <a:cubicBezTo>
                    <a:pt x="188" y="16"/>
                    <a:pt x="176" y="4"/>
                    <a:pt x="164" y="4"/>
                  </a:cubicBezTo>
                  <a:cubicBezTo>
                    <a:pt x="144" y="4"/>
                    <a:pt x="136" y="24"/>
                    <a:pt x="124" y="36"/>
                  </a:cubicBezTo>
                  <a:cubicBezTo>
                    <a:pt x="52" y="140"/>
                    <a:pt x="0" y="308"/>
                    <a:pt x="0" y="440"/>
                  </a:cubicBezTo>
                  <a:cubicBezTo>
                    <a:pt x="0" y="536"/>
                    <a:pt x="32" y="640"/>
                    <a:pt x="148" y="640"/>
                  </a:cubicBezTo>
                  <a:cubicBezTo>
                    <a:pt x="248" y="640"/>
                    <a:pt x="316" y="572"/>
                    <a:pt x="364" y="492"/>
                  </a:cubicBezTo>
                  <a:cubicBezTo>
                    <a:pt x="380" y="576"/>
                    <a:pt x="432" y="640"/>
                    <a:pt x="520" y="640"/>
                  </a:cubicBezTo>
                  <a:cubicBezTo>
                    <a:pt x="632" y="640"/>
                    <a:pt x="700" y="556"/>
                    <a:pt x="752" y="448"/>
                  </a:cubicBezTo>
                  <a:cubicBezTo>
                    <a:pt x="784" y="380"/>
                    <a:pt x="836" y="188"/>
                    <a:pt x="836" y="10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104EFC7-E897-B24A-BBAA-F0B340544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" y="1945"/>
              <a:ext cx="159" cy="290"/>
            </a:xfrm>
            <a:custGeom>
              <a:avLst/>
              <a:gdLst>
                <a:gd name="T0" fmla="*/ 444 w 705"/>
                <a:gd name="T1" fmla="*/ 432 h 1285"/>
                <a:gd name="T2" fmla="*/ 564 w 705"/>
                <a:gd name="T3" fmla="*/ 432 h 1285"/>
                <a:gd name="T4" fmla="*/ 608 w 705"/>
                <a:gd name="T5" fmla="*/ 400 h 1285"/>
                <a:gd name="T6" fmla="*/ 568 w 705"/>
                <a:gd name="T7" fmla="*/ 388 h 1285"/>
                <a:gd name="T8" fmla="*/ 452 w 705"/>
                <a:gd name="T9" fmla="*/ 388 h 1285"/>
                <a:gd name="T10" fmla="*/ 484 w 705"/>
                <a:gd name="T11" fmla="*/ 224 h 1285"/>
                <a:gd name="T12" fmla="*/ 516 w 705"/>
                <a:gd name="T13" fmla="*/ 80 h 1285"/>
                <a:gd name="T14" fmla="*/ 584 w 705"/>
                <a:gd name="T15" fmla="*/ 32 h 1285"/>
                <a:gd name="T16" fmla="*/ 652 w 705"/>
                <a:gd name="T17" fmla="*/ 56 h 1285"/>
                <a:gd name="T18" fmla="*/ 576 w 705"/>
                <a:gd name="T19" fmla="*/ 132 h 1285"/>
                <a:gd name="T20" fmla="*/ 628 w 705"/>
                <a:gd name="T21" fmla="*/ 180 h 1285"/>
                <a:gd name="T22" fmla="*/ 704 w 705"/>
                <a:gd name="T23" fmla="*/ 96 h 1285"/>
                <a:gd name="T24" fmla="*/ 584 w 705"/>
                <a:gd name="T25" fmla="*/ 0 h 1285"/>
                <a:gd name="T26" fmla="*/ 404 w 705"/>
                <a:gd name="T27" fmla="*/ 164 h 1285"/>
                <a:gd name="T28" fmla="*/ 356 w 705"/>
                <a:gd name="T29" fmla="*/ 388 h 1285"/>
                <a:gd name="T30" fmla="*/ 260 w 705"/>
                <a:gd name="T31" fmla="*/ 388 h 1285"/>
                <a:gd name="T32" fmla="*/ 216 w 705"/>
                <a:gd name="T33" fmla="*/ 412 h 1285"/>
                <a:gd name="T34" fmla="*/ 256 w 705"/>
                <a:gd name="T35" fmla="*/ 432 h 1285"/>
                <a:gd name="T36" fmla="*/ 348 w 705"/>
                <a:gd name="T37" fmla="*/ 432 h 1285"/>
                <a:gd name="T38" fmla="*/ 244 w 705"/>
                <a:gd name="T39" fmla="*/ 988 h 1285"/>
                <a:gd name="T40" fmla="*/ 120 w 705"/>
                <a:gd name="T41" fmla="*/ 1252 h 1285"/>
                <a:gd name="T42" fmla="*/ 52 w 705"/>
                <a:gd name="T43" fmla="*/ 1228 h 1285"/>
                <a:gd name="T44" fmla="*/ 132 w 705"/>
                <a:gd name="T45" fmla="*/ 1152 h 1285"/>
                <a:gd name="T46" fmla="*/ 76 w 705"/>
                <a:gd name="T47" fmla="*/ 1100 h 1285"/>
                <a:gd name="T48" fmla="*/ 0 w 705"/>
                <a:gd name="T49" fmla="*/ 1188 h 1285"/>
                <a:gd name="T50" fmla="*/ 120 w 705"/>
                <a:gd name="T51" fmla="*/ 1284 h 1285"/>
                <a:gd name="T52" fmla="*/ 280 w 705"/>
                <a:gd name="T53" fmla="*/ 1148 h 1285"/>
                <a:gd name="T54" fmla="*/ 360 w 705"/>
                <a:gd name="T55" fmla="*/ 876 h 1285"/>
                <a:gd name="T56" fmla="*/ 444 w 705"/>
                <a:gd name="T57" fmla="*/ 432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5" h="1285">
                  <a:moveTo>
                    <a:pt x="444" y="432"/>
                  </a:moveTo>
                  <a:lnTo>
                    <a:pt x="564" y="432"/>
                  </a:lnTo>
                  <a:cubicBezTo>
                    <a:pt x="592" y="432"/>
                    <a:pt x="608" y="432"/>
                    <a:pt x="608" y="400"/>
                  </a:cubicBezTo>
                  <a:cubicBezTo>
                    <a:pt x="608" y="388"/>
                    <a:pt x="592" y="388"/>
                    <a:pt x="568" y="388"/>
                  </a:cubicBezTo>
                  <a:lnTo>
                    <a:pt x="452" y="388"/>
                  </a:lnTo>
                  <a:lnTo>
                    <a:pt x="484" y="224"/>
                  </a:lnTo>
                  <a:cubicBezTo>
                    <a:pt x="488" y="196"/>
                    <a:pt x="508" y="96"/>
                    <a:pt x="516" y="80"/>
                  </a:cubicBezTo>
                  <a:cubicBezTo>
                    <a:pt x="528" y="52"/>
                    <a:pt x="552" y="32"/>
                    <a:pt x="584" y="32"/>
                  </a:cubicBezTo>
                  <a:cubicBezTo>
                    <a:pt x="588" y="32"/>
                    <a:pt x="624" y="32"/>
                    <a:pt x="652" y="56"/>
                  </a:cubicBezTo>
                  <a:cubicBezTo>
                    <a:pt x="588" y="64"/>
                    <a:pt x="576" y="112"/>
                    <a:pt x="576" y="132"/>
                  </a:cubicBezTo>
                  <a:cubicBezTo>
                    <a:pt x="576" y="164"/>
                    <a:pt x="600" y="180"/>
                    <a:pt x="628" y="180"/>
                  </a:cubicBezTo>
                  <a:cubicBezTo>
                    <a:pt x="664" y="180"/>
                    <a:pt x="704" y="152"/>
                    <a:pt x="704" y="96"/>
                  </a:cubicBezTo>
                  <a:cubicBezTo>
                    <a:pt x="704" y="32"/>
                    <a:pt x="640" y="0"/>
                    <a:pt x="584" y="0"/>
                  </a:cubicBezTo>
                  <a:cubicBezTo>
                    <a:pt x="536" y="0"/>
                    <a:pt x="444" y="24"/>
                    <a:pt x="404" y="164"/>
                  </a:cubicBezTo>
                  <a:cubicBezTo>
                    <a:pt x="396" y="196"/>
                    <a:pt x="392" y="208"/>
                    <a:pt x="356" y="388"/>
                  </a:cubicBezTo>
                  <a:lnTo>
                    <a:pt x="260" y="388"/>
                  </a:lnTo>
                  <a:cubicBezTo>
                    <a:pt x="232" y="388"/>
                    <a:pt x="216" y="388"/>
                    <a:pt x="216" y="412"/>
                  </a:cubicBezTo>
                  <a:cubicBezTo>
                    <a:pt x="216" y="432"/>
                    <a:pt x="228" y="432"/>
                    <a:pt x="256" y="432"/>
                  </a:cubicBezTo>
                  <a:lnTo>
                    <a:pt x="348" y="432"/>
                  </a:lnTo>
                  <a:lnTo>
                    <a:pt x="244" y="988"/>
                  </a:lnTo>
                  <a:cubicBezTo>
                    <a:pt x="216" y="1124"/>
                    <a:pt x="192" y="1252"/>
                    <a:pt x="120" y="1252"/>
                  </a:cubicBezTo>
                  <a:cubicBezTo>
                    <a:pt x="116" y="1252"/>
                    <a:pt x="80" y="1252"/>
                    <a:pt x="52" y="1228"/>
                  </a:cubicBezTo>
                  <a:cubicBezTo>
                    <a:pt x="116" y="1224"/>
                    <a:pt x="132" y="1172"/>
                    <a:pt x="132" y="1152"/>
                  </a:cubicBezTo>
                  <a:cubicBezTo>
                    <a:pt x="132" y="1120"/>
                    <a:pt x="104" y="1100"/>
                    <a:pt x="76" y="1100"/>
                  </a:cubicBezTo>
                  <a:cubicBezTo>
                    <a:pt x="40" y="1100"/>
                    <a:pt x="0" y="1132"/>
                    <a:pt x="0" y="1188"/>
                  </a:cubicBezTo>
                  <a:cubicBezTo>
                    <a:pt x="0" y="1248"/>
                    <a:pt x="64" y="1284"/>
                    <a:pt x="120" y="1284"/>
                  </a:cubicBezTo>
                  <a:cubicBezTo>
                    <a:pt x="196" y="1284"/>
                    <a:pt x="256" y="1200"/>
                    <a:pt x="280" y="1148"/>
                  </a:cubicBezTo>
                  <a:cubicBezTo>
                    <a:pt x="324" y="1056"/>
                    <a:pt x="356" y="888"/>
                    <a:pt x="360" y="876"/>
                  </a:cubicBezTo>
                  <a:lnTo>
                    <a:pt x="444" y="43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88EB8B28-250D-5349-8D28-7424F4854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7C1576E5-59FA-E146-ACC5-DD6FFB40B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9" y="2028"/>
              <a:ext cx="159" cy="144"/>
            </a:xfrm>
            <a:custGeom>
              <a:avLst/>
              <a:gdLst>
                <a:gd name="T0" fmla="*/ 432 w 705"/>
                <a:gd name="T1" fmla="*/ 200 h 641"/>
                <a:gd name="T2" fmla="*/ 572 w 705"/>
                <a:gd name="T3" fmla="*/ 32 h 641"/>
                <a:gd name="T4" fmla="*/ 640 w 705"/>
                <a:gd name="T5" fmla="*/ 48 h 641"/>
                <a:gd name="T6" fmla="*/ 576 w 705"/>
                <a:gd name="T7" fmla="*/ 124 h 641"/>
                <a:gd name="T8" fmla="*/ 628 w 705"/>
                <a:gd name="T9" fmla="*/ 176 h 641"/>
                <a:gd name="T10" fmla="*/ 704 w 705"/>
                <a:gd name="T11" fmla="*/ 92 h 641"/>
                <a:gd name="T12" fmla="*/ 572 w 705"/>
                <a:gd name="T13" fmla="*/ 0 h 641"/>
                <a:gd name="T14" fmla="*/ 424 w 705"/>
                <a:gd name="T15" fmla="*/ 108 h 641"/>
                <a:gd name="T16" fmla="*/ 272 w 705"/>
                <a:gd name="T17" fmla="*/ 0 h 641"/>
                <a:gd name="T18" fmla="*/ 44 w 705"/>
                <a:gd name="T19" fmla="*/ 216 h 641"/>
                <a:gd name="T20" fmla="*/ 60 w 705"/>
                <a:gd name="T21" fmla="*/ 232 h 641"/>
                <a:gd name="T22" fmla="*/ 80 w 705"/>
                <a:gd name="T23" fmla="*/ 216 h 641"/>
                <a:gd name="T24" fmla="*/ 268 w 705"/>
                <a:gd name="T25" fmla="*/ 32 h 641"/>
                <a:gd name="T26" fmla="*/ 344 w 705"/>
                <a:gd name="T27" fmla="*/ 124 h 641"/>
                <a:gd name="T28" fmla="*/ 268 w 705"/>
                <a:gd name="T29" fmla="*/ 464 h 641"/>
                <a:gd name="T30" fmla="*/ 136 w 705"/>
                <a:gd name="T31" fmla="*/ 608 h 641"/>
                <a:gd name="T32" fmla="*/ 64 w 705"/>
                <a:gd name="T33" fmla="*/ 592 h 641"/>
                <a:gd name="T34" fmla="*/ 132 w 705"/>
                <a:gd name="T35" fmla="*/ 516 h 641"/>
                <a:gd name="T36" fmla="*/ 76 w 705"/>
                <a:gd name="T37" fmla="*/ 464 h 641"/>
                <a:gd name="T38" fmla="*/ 0 w 705"/>
                <a:gd name="T39" fmla="*/ 548 h 641"/>
                <a:gd name="T40" fmla="*/ 132 w 705"/>
                <a:gd name="T41" fmla="*/ 640 h 641"/>
                <a:gd name="T42" fmla="*/ 280 w 705"/>
                <a:gd name="T43" fmla="*/ 532 h 641"/>
                <a:gd name="T44" fmla="*/ 436 w 705"/>
                <a:gd name="T45" fmla="*/ 640 h 641"/>
                <a:gd name="T46" fmla="*/ 660 w 705"/>
                <a:gd name="T47" fmla="*/ 424 h 641"/>
                <a:gd name="T48" fmla="*/ 644 w 705"/>
                <a:gd name="T49" fmla="*/ 408 h 641"/>
                <a:gd name="T50" fmla="*/ 624 w 705"/>
                <a:gd name="T51" fmla="*/ 424 h 641"/>
                <a:gd name="T52" fmla="*/ 436 w 705"/>
                <a:gd name="T53" fmla="*/ 608 h 641"/>
                <a:gd name="T54" fmla="*/ 360 w 705"/>
                <a:gd name="T55" fmla="*/ 516 h 641"/>
                <a:gd name="T56" fmla="*/ 384 w 705"/>
                <a:gd name="T57" fmla="*/ 392 h 641"/>
                <a:gd name="T58" fmla="*/ 432 w 705"/>
                <a:gd name="T59" fmla="*/ 20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05" h="641">
                  <a:moveTo>
                    <a:pt x="432" y="200"/>
                  </a:moveTo>
                  <a:cubicBezTo>
                    <a:pt x="440" y="160"/>
                    <a:pt x="472" y="32"/>
                    <a:pt x="572" y="32"/>
                  </a:cubicBezTo>
                  <a:cubicBezTo>
                    <a:pt x="580" y="32"/>
                    <a:pt x="612" y="32"/>
                    <a:pt x="640" y="48"/>
                  </a:cubicBezTo>
                  <a:cubicBezTo>
                    <a:pt x="604" y="56"/>
                    <a:pt x="576" y="92"/>
                    <a:pt x="576" y="124"/>
                  </a:cubicBezTo>
                  <a:cubicBezTo>
                    <a:pt x="576" y="148"/>
                    <a:pt x="588" y="176"/>
                    <a:pt x="628" y="176"/>
                  </a:cubicBezTo>
                  <a:cubicBezTo>
                    <a:pt x="660" y="176"/>
                    <a:pt x="704" y="148"/>
                    <a:pt x="704" y="92"/>
                  </a:cubicBezTo>
                  <a:cubicBezTo>
                    <a:pt x="704" y="20"/>
                    <a:pt x="620" y="0"/>
                    <a:pt x="572" y="0"/>
                  </a:cubicBezTo>
                  <a:cubicBezTo>
                    <a:pt x="492" y="0"/>
                    <a:pt x="440" y="76"/>
                    <a:pt x="424" y="108"/>
                  </a:cubicBezTo>
                  <a:cubicBezTo>
                    <a:pt x="388" y="16"/>
                    <a:pt x="312" y="0"/>
                    <a:pt x="272" y="0"/>
                  </a:cubicBezTo>
                  <a:cubicBezTo>
                    <a:pt x="124" y="0"/>
                    <a:pt x="44" y="184"/>
                    <a:pt x="44" y="216"/>
                  </a:cubicBezTo>
                  <a:cubicBezTo>
                    <a:pt x="44" y="232"/>
                    <a:pt x="56" y="232"/>
                    <a:pt x="60" y="232"/>
                  </a:cubicBezTo>
                  <a:cubicBezTo>
                    <a:pt x="72" y="232"/>
                    <a:pt x="76" y="228"/>
                    <a:pt x="80" y="216"/>
                  </a:cubicBezTo>
                  <a:cubicBezTo>
                    <a:pt x="128" y="68"/>
                    <a:pt x="220" y="32"/>
                    <a:pt x="268" y="32"/>
                  </a:cubicBezTo>
                  <a:cubicBezTo>
                    <a:pt x="296" y="32"/>
                    <a:pt x="344" y="44"/>
                    <a:pt x="344" y="124"/>
                  </a:cubicBezTo>
                  <a:cubicBezTo>
                    <a:pt x="344" y="168"/>
                    <a:pt x="320" y="264"/>
                    <a:pt x="268" y="464"/>
                  </a:cubicBezTo>
                  <a:cubicBezTo>
                    <a:pt x="248" y="552"/>
                    <a:pt x="196" y="608"/>
                    <a:pt x="136" y="608"/>
                  </a:cubicBezTo>
                  <a:cubicBezTo>
                    <a:pt x="124" y="608"/>
                    <a:pt x="92" y="608"/>
                    <a:pt x="64" y="592"/>
                  </a:cubicBezTo>
                  <a:cubicBezTo>
                    <a:pt x="100" y="584"/>
                    <a:pt x="132" y="556"/>
                    <a:pt x="132" y="516"/>
                  </a:cubicBezTo>
                  <a:cubicBezTo>
                    <a:pt x="132" y="476"/>
                    <a:pt x="100" y="464"/>
                    <a:pt x="76" y="464"/>
                  </a:cubicBezTo>
                  <a:cubicBezTo>
                    <a:pt x="36" y="464"/>
                    <a:pt x="0" y="504"/>
                    <a:pt x="0" y="548"/>
                  </a:cubicBezTo>
                  <a:cubicBezTo>
                    <a:pt x="0" y="612"/>
                    <a:pt x="72" y="640"/>
                    <a:pt x="132" y="640"/>
                  </a:cubicBezTo>
                  <a:cubicBezTo>
                    <a:pt x="228" y="640"/>
                    <a:pt x="276" y="540"/>
                    <a:pt x="280" y="532"/>
                  </a:cubicBezTo>
                  <a:cubicBezTo>
                    <a:pt x="300" y="584"/>
                    <a:pt x="348" y="640"/>
                    <a:pt x="436" y="640"/>
                  </a:cubicBezTo>
                  <a:cubicBezTo>
                    <a:pt x="580" y="640"/>
                    <a:pt x="660" y="460"/>
                    <a:pt x="660" y="424"/>
                  </a:cubicBezTo>
                  <a:cubicBezTo>
                    <a:pt x="660" y="408"/>
                    <a:pt x="648" y="408"/>
                    <a:pt x="644" y="408"/>
                  </a:cubicBezTo>
                  <a:cubicBezTo>
                    <a:pt x="632" y="408"/>
                    <a:pt x="628" y="416"/>
                    <a:pt x="624" y="424"/>
                  </a:cubicBezTo>
                  <a:cubicBezTo>
                    <a:pt x="580" y="576"/>
                    <a:pt x="484" y="608"/>
                    <a:pt x="436" y="608"/>
                  </a:cubicBezTo>
                  <a:cubicBezTo>
                    <a:pt x="380" y="608"/>
                    <a:pt x="360" y="564"/>
                    <a:pt x="360" y="516"/>
                  </a:cubicBezTo>
                  <a:cubicBezTo>
                    <a:pt x="360" y="484"/>
                    <a:pt x="368" y="456"/>
                    <a:pt x="384" y="392"/>
                  </a:cubicBezTo>
                  <a:lnTo>
                    <a:pt x="432" y="2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0A17443F-3865-B14B-8451-6EEFA3762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9" y="2135"/>
              <a:ext cx="37" cy="95"/>
            </a:xfrm>
            <a:custGeom>
              <a:avLst/>
              <a:gdLst>
                <a:gd name="T0" fmla="*/ 168 w 169"/>
                <a:gd name="T1" fmla="*/ 148 h 425"/>
                <a:gd name="T2" fmla="*/ 76 w 169"/>
                <a:gd name="T3" fmla="*/ 0 h 425"/>
                <a:gd name="T4" fmla="*/ 0 w 169"/>
                <a:gd name="T5" fmla="*/ 76 h 425"/>
                <a:gd name="T6" fmla="*/ 76 w 169"/>
                <a:gd name="T7" fmla="*/ 152 h 425"/>
                <a:gd name="T8" fmla="*/ 128 w 169"/>
                <a:gd name="T9" fmla="*/ 132 h 425"/>
                <a:gd name="T10" fmla="*/ 132 w 169"/>
                <a:gd name="T11" fmla="*/ 128 h 425"/>
                <a:gd name="T12" fmla="*/ 136 w 169"/>
                <a:gd name="T13" fmla="*/ 148 h 425"/>
                <a:gd name="T14" fmla="*/ 40 w 169"/>
                <a:gd name="T15" fmla="*/ 388 h 425"/>
                <a:gd name="T16" fmla="*/ 24 w 169"/>
                <a:gd name="T17" fmla="*/ 408 h 425"/>
                <a:gd name="T18" fmla="*/ 36 w 169"/>
                <a:gd name="T19" fmla="*/ 424 h 425"/>
                <a:gd name="T20" fmla="*/ 168 w 169"/>
                <a:gd name="T21" fmla="*/ 14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425">
                  <a:moveTo>
                    <a:pt x="168" y="148"/>
                  </a:moveTo>
                  <a:cubicBezTo>
                    <a:pt x="168" y="56"/>
                    <a:pt x="132" y="0"/>
                    <a:pt x="76" y="0"/>
                  </a:cubicBezTo>
                  <a:cubicBezTo>
                    <a:pt x="28" y="0"/>
                    <a:pt x="0" y="36"/>
                    <a:pt x="0" y="76"/>
                  </a:cubicBezTo>
                  <a:cubicBezTo>
                    <a:pt x="0" y="112"/>
                    <a:pt x="28" y="152"/>
                    <a:pt x="76" y="152"/>
                  </a:cubicBezTo>
                  <a:cubicBezTo>
                    <a:pt x="92" y="152"/>
                    <a:pt x="112" y="144"/>
                    <a:pt x="128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36" y="128"/>
                    <a:pt x="136" y="148"/>
                  </a:cubicBezTo>
                  <a:cubicBezTo>
                    <a:pt x="136" y="256"/>
                    <a:pt x="88" y="340"/>
                    <a:pt x="40" y="388"/>
                  </a:cubicBezTo>
                  <a:cubicBezTo>
                    <a:pt x="24" y="400"/>
                    <a:pt x="24" y="404"/>
                    <a:pt x="24" y="408"/>
                  </a:cubicBezTo>
                  <a:cubicBezTo>
                    <a:pt x="24" y="420"/>
                    <a:pt x="32" y="424"/>
                    <a:pt x="36" y="424"/>
                  </a:cubicBezTo>
                  <a:cubicBezTo>
                    <a:pt x="52" y="424"/>
                    <a:pt x="168" y="316"/>
                    <a:pt x="168" y="1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AB70F241-DECE-8044-8175-2D9803786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" y="1857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818D19DF-D585-9546-8D13-A5C0BC9E1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1" y="1947"/>
              <a:ext cx="144" cy="225"/>
            </a:xfrm>
            <a:custGeom>
              <a:avLst/>
              <a:gdLst>
                <a:gd name="T0" fmla="*/ 328 w 641"/>
                <a:gd name="T1" fmla="*/ 16 h 997"/>
                <a:gd name="T2" fmla="*/ 308 w 641"/>
                <a:gd name="T3" fmla="*/ 0 h 997"/>
                <a:gd name="T4" fmla="*/ 136 w 641"/>
                <a:gd name="T5" fmla="*/ 16 h 997"/>
                <a:gd name="T6" fmla="*/ 112 w 641"/>
                <a:gd name="T7" fmla="*/ 44 h 997"/>
                <a:gd name="T8" fmla="*/ 144 w 641"/>
                <a:gd name="T9" fmla="*/ 60 h 997"/>
                <a:gd name="T10" fmla="*/ 216 w 641"/>
                <a:gd name="T11" fmla="*/ 84 h 997"/>
                <a:gd name="T12" fmla="*/ 212 w 641"/>
                <a:gd name="T13" fmla="*/ 112 h 997"/>
                <a:gd name="T14" fmla="*/ 4 w 641"/>
                <a:gd name="T15" fmla="*/ 924 h 997"/>
                <a:gd name="T16" fmla="*/ 0 w 641"/>
                <a:gd name="T17" fmla="*/ 956 h 997"/>
                <a:gd name="T18" fmla="*/ 40 w 641"/>
                <a:gd name="T19" fmla="*/ 996 h 997"/>
                <a:gd name="T20" fmla="*/ 88 w 641"/>
                <a:gd name="T21" fmla="*/ 964 h 997"/>
                <a:gd name="T22" fmla="*/ 168 w 641"/>
                <a:gd name="T23" fmla="*/ 656 h 997"/>
                <a:gd name="T24" fmla="*/ 332 w 641"/>
                <a:gd name="T25" fmla="*/ 776 h 997"/>
                <a:gd name="T26" fmla="*/ 328 w 641"/>
                <a:gd name="T27" fmla="*/ 804 h 997"/>
                <a:gd name="T28" fmla="*/ 324 w 641"/>
                <a:gd name="T29" fmla="*/ 856 h 997"/>
                <a:gd name="T30" fmla="*/ 452 w 641"/>
                <a:gd name="T31" fmla="*/ 996 h 997"/>
                <a:gd name="T32" fmla="*/ 564 w 641"/>
                <a:gd name="T33" fmla="*/ 920 h 997"/>
                <a:gd name="T34" fmla="*/ 616 w 641"/>
                <a:gd name="T35" fmla="*/ 776 h 997"/>
                <a:gd name="T36" fmla="*/ 600 w 641"/>
                <a:gd name="T37" fmla="*/ 764 h 997"/>
                <a:gd name="T38" fmla="*/ 580 w 641"/>
                <a:gd name="T39" fmla="*/ 788 h 997"/>
                <a:gd name="T40" fmla="*/ 456 w 641"/>
                <a:gd name="T41" fmla="*/ 964 h 997"/>
                <a:gd name="T42" fmla="*/ 412 w 641"/>
                <a:gd name="T43" fmla="*/ 896 h 997"/>
                <a:gd name="T44" fmla="*/ 420 w 641"/>
                <a:gd name="T45" fmla="*/ 820 h 997"/>
                <a:gd name="T46" fmla="*/ 428 w 641"/>
                <a:gd name="T47" fmla="*/ 776 h 997"/>
                <a:gd name="T48" fmla="*/ 216 w 641"/>
                <a:gd name="T49" fmla="*/ 628 h 997"/>
                <a:gd name="T50" fmla="*/ 340 w 641"/>
                <a:gd name="T51" fmla="*/ 524 h 997"/>
                <a:gd name="T52" fmla="*/ 540 w 641"/>
                <a:gd name="T53" fmla="*/ 388 h 997"/>
                <a:gd name="T54" fmla="*/ 556 w 641"/>
                <a:gd name="T55" fmla="*/ 388 h 997"/>
                <a:gd name="T56" fmla="*/ 584 w 641"/>
                <a:gd name="T57" fmla="*/ 400 h 997"/>
                <a:gd name="T58" fmla="*/ 588 w 641"/>
                <a:gd name="T59" fmla="*/ 404 h 997"/>
                <a:gd name="T60" fmla="*/ 508 w 641"/>
                <a:gd name="T61" fmla="*/ 480 h 997"/>
                <a:gd name="T62" fmla="*/ 564 w 641"/>
                <a:gd name="T63" fmla="*/ 532 h 997"/>
                <a:gd name="T64" fmla="*/ 640 w 641"/>
                <a:gd name="T65" fmla="*/ 444 h 997"/>
                <a:gd name="T66" fmla="*/ 544 w 641"/>
                <a:gd name="T67" fmla="*/ 356 h 997"/>
                <a:gd name="T68" fmla="*/ 340 w 641"/>
                <a:gd name="T69" fmla="*/ 480 h 997"/>
                <a:gd name="T70" fmla="*/ 180 w 641"/>
                <a:gd name="T71" fmla="*/ 612 h 997"/>
                <a:gd name="T72" fmla="*/ 328 w 641"/>
                <a:gd name="T73" fmla="*/ 16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1" h="997">
                  <a:moveTo>
                    <a:pt x="328" y="16"/>
                  </a:moveTo>
                  <a:cubicBezTo>
                    <a:pt x="328" y="16"/>
                    <a:pt x="328" y="0"/>
                    <a:pt x="308" y="0"/>
                  </a:cubicBezTo>
                  <a:cubicBezTo>
                    <a:pt x="276" y="0"/>
                    <a:pt x="176" y="12"/>
                    <a:pt x="136" y="16"/>
                  </a:cubicBezTo>
                  <a:cubicBezTo>
                    <a:pt x="124" y="16"/>
                    <a:pt x="112" y="16"/>
                    <a:pt x="112" y="44"/>
                  </a:cubicBezTo>
                  <a:cubicBezTo>
                    <a:pt x="112" y="60"/>
                    <a:pt x="124" y="60"/>
                    <a:pt x="144" y="60"/>
                  </a:cubicBezTo>
                  <a:cubicBezTo>
                    <a:pt x="212" y="60"/>
                    <a:pt x="216" y="68"/>
                    <a:pt x="216" y="84"/>
                  </a:cubicBezTo>
                  <a:lnTo>
                    <a:pt x="212" y="112"/>
                  </a:lnTo>
                  <a:lnTo>
                    <a:pt x="4" y="924"/>
                  </a:lnTo>
                  <a:cubicBezTo>
                    <a:pt x="0" y="944"/>
                    <a:pt x="0" y="948"/>
                    <a:pt x="0" y="956"/>
                  </a:cubicBezTo>
                  <a:cubicBezTo>
                    <a:pt x="0" y="988"/>
                    <a:pt x="28" y="996"/>
                    <a:pt x="40" y="996"/>
                  </a:cubicBezTo>
                  <a:cubicBezTo>
                    <a:pt x="60" y="996"/>
                    <a:pt x="80" y="984"/>
                    <a:pt x="88" y="964"/>
                  </a:cubicBezTo>
                  <a:cubicBezTo>
                    <a:pt x="96" y="952"/>
                    <a:pt x="160" y="692"/>
                    <a:pt x="168" y="656"/>
                  </a:cubicBezTo>
                  <a:cubicBezTo>
                    <a:pt x="216" y="660"/>
                    <a:pt x="332" y="684"/>
                    <a:pt x="332" y="776"/>
                  </a:cubicBezTo>
                  <a:cubicBezTo>
                    <a:pt x="332" y="788"/>
                    <a:pt x="332" y="792"/>
                    <a:pt x="328" y="804"/>
                  </a:cubicBezTo>
                  <a:cubicBezTo>
                    <a:pt x="324" y="824"/>
                    <a:pt x="324" y="840"/>
                    <a:pt x="324" y="856"/>
                  </a:cubicBezTo>
                  <a:cubicBezTo>
                    <a:pt x="324" y="940"/>
                    <a:pt x="380" y="996"/>
                    <a:pt x="452" y="996"/>
                  </a:cubicBezTo>
                  <a:cubicBezTo>
                    <a:pt x="496" y="996"/>
                    <a:pt x="532" y="972"/>
                    <a:pt x="564" y="920"/>
                  </a:cubicBezTo>
                  <a:cubicBezTo>
                    <a:pt x="600" y="860"/>
                    <a:pt x="616" y="780"/>
                    <a:pt x="616" y="776"/>
                  </a:cubicBezTo>
                  <a:cubicBezTo>
                    <a:pt x="616" y="764"/>
                    <a:pt x="604" y="764"/>
                    <a:pt x="600" y="764"/>
                  </a:cubicBezTo>
                  <a:cubicBezTo>
                    <a:pt x="584" y="764"/>
                    <a:pt x="584" y="768"/>
                    <a:pt x="580" y="788"/>
                  </a:cubicBezTo>
                  <a:cubicBezTo>
                    <a:pt x="552" y="892"/>
                    <a:pt x="516" y="964"/>
                    <a:pt x="456" y="964"/>
                  </a:cubicBezTo>
                  <a:cubicBezTo>
                    <a:pt x="428" y="964"/>
                    <a:pt x="412" y="948"/>
                    <a:pt x="412" y="896"/>
                  </a:cubicBezTo>
                  <a:cubicBezTo>
                    <a:pt x="412" y="872"/>
                    <a:pt x="416" y="840"/>
                    <a:pt x="420" y="820"/>
                  </a:cubicBezTo>
                  <a:cubicBezTo>
                    <a:pt x="428" y="796"/>
                    <a:pt x="428" y="788"/>
                    <a:pt x="428" y="776"/>
                  </a:cubicBezTo>
                  <a:cubicBezTo>
                    <a:pt x="428" y="684"/>
                    <a:pt x="340" y="644"/>
                    <a:pt x="216" y="628"/>
                  </a:cubicBezTo>
                  <a:cubicBezTo>
                    <a:pt x="260" y="600"/>
                    <a:pt x="308" y="556"/>
                    <a:pt x="340" y="524"/>
                  </a:cubicBezTo>
                  <a:cubicBezTo>
                    <a:pt x="408" y="448"/>
                    <a:pt x="472" y="388"/>
                    <a:pt x="540" y="388"/>
                  </a:cubicBezTo>
                  <a:cubicBezTo>
                    <a:pt x="552" y="388"/>
                    <a:pt x="552" y="388"/>
                    <a:pt x="556" y="388"/>
                  </a:cubicBezTo>
                  <a:cubicBezTo>
                    <a:pt x="572" y="392"/>
                    <a:pt x="572" y="392"/>
                    <a:pt x="584" y="400"/>
                  </a:cubicBezTo>
                  <a:cubicBezTo>
                    <a:pt x="588" y="400"/>
                    <a:pt x="588" y="404"/>
                    <a:pt x="588" y="404"/>
                  </a:cubicBezTo>
                  <a:cubicBezTo>
                    <a:pt x="524" y="408"/>
                    <a:pt x="508" y="464"/>
                    <a:pt x="508" y="480"/>
                  </a:cubicBezTo>
                  <a:cubicBezTo>
                    <a:pt x="508" y="504"/>
                    <a:pt x="524" y="532"/>
                    <a:pt x="564" y="532"/>
                  </a:cubicBezTo>
                  <a:cubicBezTo>
                    <a:pt x="600" y="532"/>
                    <a:pt x="640" y="500"/>
                    <a:pt x="640" y="444"/>
                  </a:cubicBezTo>
                  <a:cubicBezTo>
                    <a:pt x="640" y="404"/>
                    <a:pt x="608" y="356"/>
                    <a:pt x="544" y="356"/>
                  </a:cubicBezTo>
                  <a:cubicBezTo>
                    <a:pt x="504" y="356"/>
                    <a:pt x="440" y="368"/>
                    <a:pt x="340" y="480"/>
                  </a:cubicBezTo>
                  <a:cubicBezTo>
                    <a:pt x="292" y="532"/>
                    <a:pt x="236" y="592"/>
                    <a:pt x="180" y="612"/>
                  </a:cubicBezTo>
                  <a:lnTo>
                    <a:pt x="328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5A810BAA-4769-2849-A4BD-B94241E31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7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784E49EE-7F9D-BB4E-B18C-9D13AAAE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3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9BFCCEF7-30A9-9D4C-949C-25DE8674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2" y="1951"/>
              <a:ext cx="244" cy="218"/>
            </a:xfrm>
            <a:custGeom>
              <a:avLst/>
              <a:gdLst>
                <a:gd name="T0" fmla="*/ 168 w 1081"/>
                <a:gd name="T1" fmla="*/ 856 h 965"/>
                <a:gd name="T2" fmla="*/ 40 w 1081"/>
                <a:gd name="T3" fmla="*/ 920 h 965"/>
                <a:gd name="T4" fmla="*/ 0 w 1081"/>
                <a:gd name="T5" fmla="*/ 948 h 965"/>
                <a:gd name="T6" fmla="*/ 40 w 1081"/>
                <a:gd name="T7" fmla="*/ 964 h 965"/>
                <a:gd name="T8" fmla="*/ 508 w 1081"/>
                <a:gd name="T9" fmla="*/ 964 h 965"/>
                <a:gd name="T10" fmla="*/ 1080 w 1081"/>
                <a:gd name="T11" fmla="*/ 356 h 965"/>
                <a:gd name="T12" fmla="*/ 748 w 1081"/>
                <a:gd name="T13" fmla="*/ 0 h 965"/>
                <a:gd name="T14" fmla="*/ 272 w 1081"/>
                <a:gd name="T15" fmla="*/ 0 h 965"/>
                <a:gd name="T16" fmla="*/ 232 w 1081"/>
                <a:gd name="T17" fmla="*/ 28 h 965"/>
                <a:gd name="T18" fmla="*/ 272 w 1081"/>
                <a:gd name="T19" fmla="*/ 44 h 965"/>
                <a:gd name="T20" fmla="*/ 332 w 1081"/>
                <a:gd name="T21" fmla="*/ 48 h 965"/>
                <a:gd name="T22" fmla="*/ 364 w 1081"/>
                <a:gd name="T23" fmla="*/ 68 h 965"/>
                <a:gd name="T24" fmla="*/ 356 w 1081"/>
                <a:gd name="T25" fmla="*/ 96 h 965"/>
                <a:gd name="T26" fmla="*/ 168 w 1081"/>
                <a:gd name="T27" fmla="*/ 856 h 965"/>
                <a:gd name="T28" fmla="*/ 472 w 1081"/>
                <a:gd name="T29" fmla="*/ 96 h 965"/>
                <a:gd name="T30" fmla="*/ 548 w 1081"/>
                <a:gd name="T31" fmla="*/ 44 h 965"/>
                <a:gd name="T32" fmla="*/ 700 w 1081"/>
                <a:gd name="T33" fmla="*/ 44 h 965"/>
                <a:gd name="T34" fmla="*/ 956 w 1081"/>
                <a:gd name="T35" fmla="*/ 304 h 965"/>
                <a:gd name="T36" fmla="*/ 808 w 1081"/>
                <a:gd name="T37" fmla="*/ 760 h 965"/>
                <a:gd name="T38" fmla="*/ 480 w 1081"/>
                <a:gd name="T39" fmla="*/ 920 h 965"/>
                <a:gd name="T40" fmla="*/ 320 w 1081"/>
                <a:gd name="T41" fmla="*/ 920 h 965"/>
                <a:gd name="T42" fmla="*/ 292 w 1081"/>
                <a:gd name="T43" fmla="*/ 920 h 965"/>
                <a:gd name="T44" fmla="*/ 272 w 1081"/>
                <a:gd name="T45" fmla="*/ 904 h 965"/>
                <a:gd name="T46" fmla="*/ 280 w 1081"/>
                <a:gd name="T47" fmla="*/ 872 h 965"/>
                <a:gd name="T48" fmla="*/ 472 w 1081"/>
                <a:gd name="T49" fmla="*/ 96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1" h="965">
                  <a:moveTo>
                    <a:pt x="168" y="856"/>
                  </a:moveTo>
                  <a:cubicBezTo>
                    <a:pt x="152" y="908"/>
                    <a:pt x="152" y="920"/>
                    <a:pt x="40" y="920"/>
                  </a:cubicBezTo>
                  <a:cubicBezTo>
                    <a:pt x="16" y="920"/>
                    <a:pt x="0" y="920"/>
                    <a:pt x="0" y="948"/>
                  </a:cubicBezTo>
                  <a:cubicBezTo>
                    <a:pt x="0" y="964"/>
                    <a:pt x="12" y="964"/>
                    <a:pt x="40" y="964"/>
                  </a:cubicBezTo>
                  <a:lnTo>
                    <a:pt x="508" y="964"/>
                  </a:lnTo>
                  <a:cubicBezTo>
                    <a:pt x="800" y="964"/>
                    <a:pt x="1080" y="668"/>
                    <a:pt x="1080" y="356"/>
                  </a:cubicBezTo>
                  <a:cubicBezTo>
                    <a:pt x="1080" y="160"/>
                    <a:pt x="960" y="0"/>
                    <a:pt x="748" y="0"/>
                  </a:cubicBezTo>
                  <a:lnTo>
                    <a:pt x="272" y="0"/>
                  </a:lnTo>
                  <a:cubicBezTo>
                    <a:pt x="244" y="0"/>
                    <a:pt x="232" y="0"/>
                    <a:pt x="232" y="28"/>
                  </a:cubicBezTo>
                  <a:cubicBezTo>
                    <a:pt x="232" y="44"/>
                    <a:pt x="244" y="44"/>
                    <a:pt x="272" y="44"/>
                  </a:cubicBezTo>
                  <a:cubicBezTo>
                    <a:pt x="288" y="44"/>
                    <a:pt x="316" y="44"/>
                    <a:pt x="332" y="48"/>
                  </a:cubicBezTo>
                  <a:cubicBezTo>
                    <a:pt x="356" y="48"/>
                    <a:pt x="364" y="52"/>
                    <a:pt x="364" y="68"/>
                  </a:cubicBezTo>
                  <a:cubicBezTo>
                    <a:pt x="364" y="76"/>
                    <a:pt x="360" y="80"/>
                    <a:pt x="356" y="96"/>
                  </a:cubicBezTo>
                  <a:lnTo>
                    <a:pt x="168" y="856"/>
                  </a:lnTo>
                  <a:close/>
                  <a:moveTo>
                    <a:pt x="472" y="96"/>
                  </a:moveTo>
                  <a:cubicBezTo>
                    <a:pt x="484" y="48"/>
                    <a:pt x="488" y="44"/>
                    <a:pt x="548" y="44"/>
                  </a:cubicBezTo>
                  <a:lnTo>
                    <a:pt x="700" y="44"/>
                  </a:lnTo>
                  <a:cubicBezTo>
                    <a:pt x="840" y="44"/>
                    <a:pt x="956" y="120"/>
                    <a:pt x="956" y="304"/>
                  </a:cubicBezTo>
                  <a:cubicBezTo>
                    <a:pt x="956" y="376"/>
                    <a:pt x="928" y="604"/>
                    <a:pt x="808" y="760"/>
                  </a:cubicBezTo>
                  <a:cubicBezTo>
                    <a:pt x="768" y="812"/>
                    <a:pt x="656" y="920"/>
                    <a:pt x="480" y="920"/>
                  </a:cubicBezTo>
                  <a:lnTo>
                    <a:pt x="320" y="920"/>
                  </a:lnTo>
                  <a:cubicBezTo>
                    <a:pt x="300" y="920"/>
                    <a:pt x="300" y="920"/>
                    <a:pt x="292" y="920"/>
                  </a:cubicBezTo>
                  <a:cubicBezTo>
                    <a:pt x="276" y="916"/>
                    <a:pt x="272" y="916"/>
                    <a:pt x="272" y="904"/>
                  </a:cubicBezTo>
                  <a:cubicBezTo>
                    <a:pt x="272" y="900"/>
                    <a:pt x="272" y="896"/>
                    <a:pt x="280" y="872"/>
                  </a:cubicBezTo>
                  <a:lnTo>
                    <a:pt x="472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1CE0821C-408F-E24E-BB5B-C54927744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3" y="1930"/>
              <a:ext cx="75" cy="319"/>
            </a:xfrm>
            <a:custGeom>
              <a:avLst/>
              <a:gdLst>
                <a:gd name="T0" fmla="*/ 332 w 333"/>
                <a:gd name="T1" fmla="*/ 1396 h 1409"/>
                <a:gd name="T2" fmla="*/ 304 w 333"/>
                <a:gd name="T3" fmla="*/ 1364 h 1409"/>
                <a:gd name="T4" fmla="*/ 84 w 333"/>
                <a:gd name="T5" fmla="*/ 704 h 1409"/>
                <a:gd name="T6" fmla="*/ 312 w 333"/>
                <a:gd name="T7" fmla="*/ 40 h 1409"/>
                <a:gd name="T8" fmla="*/ 332 w 333"/>
                <a:gd name="T9" fmla="*/ 16 h 1409"/>
                <a:gd name="T10" fmla="*/ 316 w 333"/>
                <a:gd name="T11" fmla="*/ 0 h 1409"/>
                <a:gd name="T12" fmla="*/ 88 w 333"/>
                <a:gd name="T13" fmla="*/ 276 h 1409"/>
                <a:gd name="T14" fmla="*/ 0 w 333"/>
                <a:gd name="T15" fmla="*/ 704 h 1409"/>
                <a:gd name="T16" fmla="*/ 92 w 333"/>
                <a:gd name="T17" fmla="*/ 1144 h 1409"/>
                <a:gd name="T18" fmla="*/ 316 w 333"/>
                <a:gd name="T19" fmla="*/ 1408 h 1409"/>
                <a:gd name="T20" fmla="*/ 332 w 333"/>
                <a:gd name="T21" fmla="*/ 1396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1396"/>
                  </a:moveTo>
                  <a:cubicBezTo>
                    <a:pt x="332" y="1392"/>
                    <a:pt x="332" y="1388"/>
                    <a:pt x="304" y="1364"/>
                  </a:cubicBezTo>
                  <a:cubicBezTo>
                    <a:pt x="128" y="1188"/>
                    <a:pt x="84" y="920"/>
                    <a:pt x="84" y="704"/>
                  </a:cubicBezTo>
                  <a:cubicBezTo>
                    <a:pt x="84" y="460"/>
                    <a:pt x="136" y="216"/>
                    <a:pt x="312" y="40"/>
                  </a:cubicBezTo>
                  <a:cubicBezTo>
                    <a:pt x="332" y="20"/>
                    <a:pt x="332" y="20"/>
                    <a:pt x="332" y="16"/>
                  </a:cubicBezTo>
                  <a:cubicBezTo>
                    <a:pt x="332" y="4"/>
                    <a:pt x="324" y="0"/>
                    <a:pt x="316" y="0"/>
                  </a:cubicBezTo>
                  <a:cubicBezTo>
                    <a:pt x="300" y="0"/>
                    <a:pt x="172" y="96"/>
                    <a:pt x="88" y="276"/>
                  </a:cubicBezTo>
                  <a:cubicBezTo>
                    <a:pt x="16" y="432"/>
                    <a:pt x="0" y="588"/>
                    <a:pt x="0" y="704"/>
                  </a:cubicBezTo>
                  <a:cubicBezTo>
                    <a:pt x="0" y="816"/>
                    <a:pt x="16" y="984"/>
                    <a:pt x="92" y="1144"/>
                  </a:cubicBezTo>
                  <a:cubicBezTo>
                    <a:pt x="180" y="1320"/>
                    <a:pt x="300" y="1408"/>
                    <a:pt x="316" y="1408"/>
                  </a:cubicBezTo>
                  <a:cubicBezTo>
                    <a:pt x="324" y="1408"/>
                    <a:pt x="332" y="1404"/>
                    <a:pt x="332" y="139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6B20DC3-317B-0840-9E54-DBFE7BABD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9" y="2028"/>
              <a:ext cx="135" cy="144"/>
            </a:xfrm>
            <a:custGeom>
              <a:avLst/>
              <a:gdLst>
                <a:gd name="T0" fmla="*/ 128 w 601"/>
                <a:gd name="T1" fmla="*/ 508 h 641"/>
                <a:gd name="T2" fmla="*/ 296 w 601"/>
                <a:gd name="T3" fmla="*/ 348 h 641"/>
                <a:gd name="T4" fmla="*/ 436 w 601"/>
                <a:gd name="T5" fmla="*/ 220 h 641"/>
                <a:gd name="T6" fmla="*/ 600 w 601"/>
                <a:gd name="T7" fmla="*/ 16 h 641"/>
                <a:gd name="T8" fmla="*/ 584 w 601"/>
                <a:gd name="T9" fmla="*/ 0 h 641"/>
                <a:gd name="T10" fmla="*/ 564 w 601"/>
                <a:gd name="T11" fmla="*/ 16 h 641"/>
                <a:gd name="T12" fmla="*/ 456 w 601"/>
                <a:gd name="T13" fmla="*/ 108 h 641"/>
                <a:gd name="T14" fmla="*/ 384 w 601"/>
                <a:gd name="T15" fmla="*/ 60 h 641"/>
                <a:gd name="T16" fmla="*/ 288 w 601"/>
                <a:gd name="T17" fmla="*/ 0 h 641"/>
                <a:gd name="T18" fmla="*/ 116 w 601"/>
                <a:gd name="T19" fmla="*/ 160 h 641"/>
                <a:gd name="T20" fmla="*/ 132 w 601"/>
                <a:gd name="T21" fmla="*/ 176 h 641"/>
                <a:gd name="T22" fmla="*/ 152 w 601"/>
                <a:gd name="T23" fmla="*/ 160 h 641"/>
                <a:gd name="T24" fmla="*/ 272 w 601"/>
                <a:gd name="T25" fmla="*/ 96 h 641"/>
                <a:gd name="T26" fmla="*/ 360 w 601"/>
                <a:gd name="T27" fmla="*/ 116 h 641"/>
                <a:gd name="T28" fmla="*/ 468 w 601"/>
                <a:gd name="T29" fmla="*/ 136 h 641"/>
                <a:gd name="T30" fmla="*/ 272 w 601"/>
                <a:gd name="T31" fmla="*/ 324 h 641"/>
                <a:gd name="T32" fmla="*/ 144 w 601"/>
                <a:gd name="T33" fmla="*/ 440 h 641"/>
                <a:gd name="T34" fmla="*/ 0 w 601"/>
                <a:gd name="T35" fmla="*/ 628 h 641"/>
                <a:gd name="T36" fmla="*/ 16 w 601"/>
                <a:gd name="T37" fmla="*/ 640 h 641"/>
                <a:gd name="T38" fmla="*/ 40 w 601"/>
                <a:gd name="T39" fmla="*/ 624 h 641"/>
                <a:gd name="T40" fmla="*/ 160 w 601"/>
                <a:gd name="T41" fmla="*/ 536 h 641"/>
                <a:gd name="T42" fmla="*/ 244 w 601"/>
                <a:gd name="T43" fmla="*/ 588 h 641"/>
                <a:gd name="T44" fmla="*/ 332 w 601"/>
                <a:gd name="T45" fmla="*/ 640 h 641"/>
                <a:gd name="T46" fmla="*/ 556 w 601"/>
                <a:gd name="T47" fmla="*/ 424 h 641"/>
                <a:gd name="T48" fmla="*/ 536 w 601"/>
                <a:gd name="T49" fmla="*/ 408 h 641"/>
                <a:gd name="T50" fmla="*/ 516 w 601"/>
                <a:gd name="T51" fmla="*/ 428 h 641"/>
                <a:gd name="T52" fmla="*/ 348 w 601"/>
                <a:gd name="T53" fmla="*/ 548 h 641"/>
                <a:gd name="T54" fmla="*/ 264 w 601"/>
                <a:gd name="T55" fmla="*/ 528 h 641"/>
                <a:gd name="T56" fmla="*/ 164 w 601"/>
                <a:gd name="T57" fmla="*/ 504 h 641"/>
                <a:gd name="T58" fmla="*/ 128 w 601"/>
                <a:gd name="T59" fmla="*/ 508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641">
                  <a:moveTo>
                    <a:pt x="128" y="508"/>
                  </a:moveTo>
                  <a:cubicBezTo>
                    <a:pt x="204" y="424"/>
                    <a:pt x="244" y="392"/>
                    <a:pt x="296" y="348"/>
                  </a:cubicBezTo>
                  <a:cubicBezTo>
                    <a:pt x="296" y="344"/>
                    <a:pt x="384" y="272"/>
                    <a:pt x="436" y="220"/>
                  </a:cubicBezTo>
                  <a:cubicBezTo>
                    <a:pt x="568" y="88"/>
                    <a:pt x="600" y="20"/>
                    <a:pt x="600" y="16"/>
                  </a:cubicBezTo>
                  <a:cubicBezTo>
                    <a:pt x="600" y="0"/>
                    <a:pt x="588" y="0"/>
                    <a:pt x="584" y="0"/>
                  </a:cubicBezTo>
                  <a:cubicBezTo>
                    <a:pt x="576" y="0"/>
                    <a:pt x="572" y="4"/>
                    <a:pt x="564" y="16"/>
                  </a:cubicBezTo>
                  <a:cubicBezTo>
                    <a:pt x="520" y="84"/>
                    <a:pt x="492" y="108"/>
                    <a:pt x="456" y="108"/>
                  </a:cubicBezTo>
                  <a:cubicBezTo>
                    <a:pt x="424" y="108"/>
                    <a:pt x="408" y="84"/>
                    <a:pt x="384" y="60"/>
                  </a:cubicBezTo>
                  <a:cubicBezTo>
                    <a:pt x="360" y="28"/>
                    <a:pt x="336" y="0"/>
                    <a:pt x="288" y="0"/>
                  </a:cubicBezTo>
                  <a:cubicBezTo>
                    <a:pt x="180" y="0"/>
                    <a:pt x="116" y="132"/>
                    <a:pt x="116" y="160"/>
                  </a:cubicBezTo>
                  <a:cubicBezTo>
                    <a:pt x="116" y="168"/>
                    <a:pt x="120" y="176"/>
                    <a:pt x="132" y="176"/>
                  </a:cubicBezTo>
                  <a:cubicBezTo>
                    <a:pt x="144" y="176"/>
                    <a:pt x="148" y="168"/>
                    <a:pt x="152" y="160"/>
                  </a:cubicBezTo>
                  <a:cubicBezTo>
                    <a:pt x="180" y="96"/>
                    <a:pt x="260" y="96"/>
                    <a:pt x="272" y="96"/>
                  </a:cubicBezTo>
                  <a:cubicBezTo>
                    <a:pt x="300" y="96"/>
                    <a:pt x="328" y="104"/>
                    <a:pt x="360" y="116"/>
                  </a:cubicBezTo>
                  <a:cubicBezTo>
                    <a:pt x="416" y="136"/>
                    <a:pt x="432" y="136"/>
                    <a:pt x="468" y="136"/>
                  </a:cubicBezTo>
                  <a:cubicBezTo>
                    <a:pt x="420" y="200"/>
                    <a:pt x="300" y="300"/>
                    <a:pt x="272" y="324"/>
                  </a:cubicBezTo>
                  <a:lnTo>
                    <a:pt x="144" y="440"/>
                  </a:lnTo>
                  <a:cubicBezTo>
                    <a:pt x="48" y="536"/>
                    <a:pt x="0" y="616"/>
                    <a:pt x="0" y="628"/>
                  </a:cubicBezTo>
                  <a:cubicBezTo>
                    <a:pt x="0" y="640"/>
                    <a:pt x="16" y="640"/>
                    <a:pt x="16" y="640"/>
                  </a:cubicBezTo>
                  <a:cubicBezTo>
                    <a:pt x="28" y="640"/>
                    <a:pt x="32" y="640"/>
                    <a:pt x="40" y="624"/>
                  </a:cubicBezTo>
                  <a:cubicBezTo>
                    <a:pt x="72" y="572"/>
                    <a:pt x="116" y="536"/>
                    <a:pt x="160" y="536"/>
                  </a:cubicBezTo>
                  <a:cubicBezTo>
                    <a:pt x="192" y="536"/>
                    <a:pt x="208" y="548"/>
                    <a:pt x="244" y="588"/>
                  </a:cubicBezTo>
                  <a:cubicBezTo>
                    <a:pt x="268" y="620"/>
                    <a:pt x="292" y="640"/>
                    <a:pt x="332" y="640"/>
                  </a:cubicBezTo>
                  <a:cubicBezTo>
                    <a:pt x="472" y="640"/>
                    <a:pt x="556" y="460"/>
                    <a:pt x="556" y="424"/>
                  </a:cubicBezTo>
                  <a:cubicBezTo>
                    <a:pt x="556" y="416"/>
                    <a:pt x="548" y="408"/>
                    <a:pt x="536" y="408"/>
                  </a:cubicBezTo>
                  <a:cubicBezTo>
                    <a:pt x="524" y="408"/>
                    <a:pt x="524" y="416"/>
                    <a:pt x="516" y="428"/>
                  </a:cubicBezTo>
                  <a:cubicBezTo>
                    <a:pt x="484" y="520"/>
                    <a:pt x="396" y="548"/>
                    <a:pt x="348" y="548"/>
                  </a:cubicBezTo>
                  <a:cubicBezTo>
                    <a:pt x="320" y="548"/>
                    <a:pt x="296" y="536"/>
                    <a:pt x="264" y="528"/>
                  </a:cubicBezTo>
                  <a:cubicBezTo>
                    <a:pt x="216" y="508"/>
                    <a:pt x="196" y="504"/>
                    <a:pt x="164" y="504"/>
                  </a:cubicBezTo>
                  <a:cubicBezTo>
                    <a:pt x="164" y="504"/>
                    <a:pt x="140" y="504"/>
                    <a:pt x="128" y="5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87FC3429-43FD-424F-A1AC-7A4F5979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" y="2135"/>
              <a:ext cx="37" cy="95"/>
            </a:xfrm>
            <a:custGeom>
              <a:avLst/>
              <a:gdLst>
                <a:gd name="T0" fmla="*/ 168 w 169"/>
                <a:gd name="T1" fmla="*/ 148 h 425"/>
                <a:gd name="T2" fmla="*/ 76 w 169"/>
                <a:gd name="T3" fmla="*/ 0 h 425"/>
                <a:gd name="T4" fmla="*/ 0 w 169"/>
                <a:gd name="T5" fmla="*/ 76 h 425"/>
                <a:gd name="T6" fmla="*/ 76 w 169"/>
                <a:gd name="T7" fmla="*/ 152 h 425"/>
                <a:gd name="T8" fmla="*/ 128 w 169"/>
                <a:gd name="T9" fmla="*/ 132 h 425"/>
                <a:gd name="T10" fmla="*/ 132 w 169"/>
                <a:gd name="T11" fmla="*/ 128 h 425"/>
                <a:gd name="T12" fmla="*/ 136 w 169"/>
                <a:gd name="T13" fmla="*/ 148 h 425"/>
                <a:gd name="T14" fmla="*/ 40 w 169"/>
                <a:gd name="T15" fmla="*/ 388 h 425"/>
                <a:gd name="T16" fmla="*/ 24 w 169"/>
                <a:gd name="T17" fmla="*/ 408 h 425"/>
                <a:gd name="T18" fmla="*/ 36 w 169"/>
                <a:gd name="T19" fmla="*/ 424 h 425"/>
                <a:gd name="T20" fmla="*/ 168 w 169"/>
                <a:gd name="T21" fmla="*/ 14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425">
                  <a:moveTo>
                    <a:pt x="168" y="148"/>
                  </a:moveTo>
                  <a:cubicBezTo>
                    <a:pt x="168" y="56"/>
                    <a:pt x="132" y="0"/>
                    <a:pt x="76" y="0"/>
                  </a:cubicBezTo>
                  <a:cubicBezTo>
                    <a:pt x="28" y="0"/>
                    <a:pt x="0" y="36"/>
                    <a:pt x="0" y="76"/>
                  </a:cubicBezTo>
                  <a:cubicBezTo>
                    <a:pt x="0" y="112"/>
                    <a:pt x="28" y="152"/>
                    <a:pt x="76" y="152"/>
                  </a:cubicBezTo>
                  <a:cubicBezTo>
                    <a:pt x="92" y="152"/>
                    <a:pt x="112" y="144"/>
                    <a:pt x="128" y="132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6" y="128"/>
                    <a:pt x="136" y="128"/>
                    <a:pt x="136" y="148"/>
                  </a:cubicBezTo>
                  <a:cubicBezTo>
                    <a:pt x="136" y="256"/>
                    <a:pt x="88" y="340"/>
                    <a:pt x="40" y="388"/>
                  </a:cubicBezTo>
                  <a:cubicBezTo>
                    <a:pt x="24" y="400"/>
                    <a:pt x="24" y="404"/>
                    <a:pt x="24" y="408"/>
                  </a:cubicBezTo>
                  <a:cubicBezTo>
                    <a:pt x="24" y="420"/>
                    <a:pt x="32" y="424"/>
                    <a:pt x="36" y="424"/>
                  </a:cubicBezTo>
                  <a:cubicBezTo>
                    <a:pt x="52" y="424"/>
                    <a:pt x="168" y="316"/>
                    <a:pt x="168" y="1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0299EFC2-6270-7841-826C-F291BA59A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0" y="1941"/>
              <a:ext cx="142" cy="64"/>
            </a:xfrm>
            <a:custGeom>
              <a:avLst/>
              <a:gdLst>
                <a:gd name="T0" fmla="*/ 504 w 629"/>
                <a:gd name="T1" fmla="*/ 168 h 285"/>
                <a:gd name="T2" fmla="*/ 436 w 629"/>
                <a:gd name="T3" fmla="*/ 252 h 285"/>
                <a:gd name="T4" fmla="*/ 464 w 629"/>
                <a:gd name="T5" fmla="*/ 284 h 285"/>
                <a:gd name="T6" fmla="*/ 492 w 629"/>
                <a:gd name="T7" fmla="*/ 264 h 285"/>
                <a:gd name="T8" fmla="*/ 604 w 629"/>
                <a:gd name="T9" fmla="*/ 172 h 285"/>
                <a:gd name="T10" fmla="*/ 628 w 629"/>
                <a:gd name="T11" fmla="*/ 140 h 285"/>
                <a:gd name="T12" fmla="*/ 608 w 629"/>
                <a:gd name="T13" fmla="*/ 112 h 285"/>
                <a:gd name="T14" fmla="*/ 548 w 629"/>
                <a:gd name="T15" fmla="*/ 32 h 285"/>
                <a:gd name="T16" fmla="*/ 520 w 629"/>
                <a:gd name="T17" fmla="*/ 0 h 285"/>
                <a:gd name="T18" fmla="*/ 492 w 629"/>
                <a:gd name="T19" fmla="*/ 28 h 285"/>
                <a:gd name="T20" fmla="*/ 528 w 629"/>
                <a:gd name="T21" fmla="*/ 112 h 285"/>
                <a:gd name="T22" fmla="*/ 48 w 629"/>
                <a:gd name="T23" fmla="*/ 112 h 285"/>
                <a:gd name="T24" fmla="*/ 0 w 629"/>
                <a:gd name="T25" fmla="*/ 140 h 285"/>
                <a:gd name="T26" fmla="*/ 48 w 629"/>
                <a:gd name="T27" fmla="*/ 168 h 285"/>
                <a:gd name="T28" fmla="*/ 504 w 629"/>
                <a:gd name="T29" fmla="*/ 16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9" h="285">
                  <a:moveTo>
                    <a:pt x="504" y="168"/>
                  </a:moveTo>
                  <a:cubicBezTo>
                    <a:pt x="484" y="188"/>
                    <a:pt x="436" y="228"/>
                    <a:pt x="436" y="252"/>
                  </a:cubicBezTo>
                  <a:cubicBezTo>
                    <a:pt x="436" y="268"/>
                    <a:pt x="448" y="284"/>
                    <a:pt x="464" y="284"/>
                  </a:cubicBezTo>
                  <a:cubicBezTo>
                    <a:pt x="476" y="284"/>
                    <a:pt x="484" y="272"/>
                    <a:pt x="492" y="264"/>
                  </a:cubicBezTo>
                  <a:cubicBezTo>
                    <a:pt x="508" y="244"/>
                    <a:pt x="540" y="204"/>
                    <a:pt x="604" y="172"/>
                  </a:cubicBezTo>
                  <a:cubicBezTo>
                    <a:pt x="612" y="164"/>
                    <a:pt x="628" y="160"/>
                    <a:pt x="628" y="140"/>
                  </a:cubicBezTo>
                  <a:cubicBezTo>
                    <a:pt x="628" y="128"/>
                    <a:pt x="616" y="120"/>
                    <a:pt x="608" y="112"/>
                  </a:cubicBezTo>
                  <a:cubicBezTo>
                    <a:pt x="576" y="92"/>
                    <a:pt x="560" y="64"/>
                    <a:pt x="548" y="32"/>
                  </a:cubicBezTo>
                  <a:cubicBezTo>
                    <a:pt x="548" y="20"/>
                    <a:pt x="540" y="0"/>
                    <a:pt x="520" y="0"/>
                  </a:cubicBezTo>
                  <a:cubicBezTo>
                    <a:pt x="500" y="0"/>
                    <a:pt x="492" y="20"/>
                    <a:pt x="492" y="28"/>
                  </a:cubicBezTo>
                  <a:cubicBezTo>
                    <a:pt x="492" y="36"/>
                    <a:pt x="504" y="84"/>
                    <a:pt x="528" y="112"/>
                  </a:cubicBezTo>
                  <a:lnTo>
                    <a:pt x="48" y="112"/>
                  </a:lnTo>
                  <a:cubicBezTo>
                    <a:pt x="24" y="112"/>
                    <a:pt x="0" y="112"/>
                    <a:pt x="0" y="140"/>
                  </a:cubicBezTo>
                  <a:cubicBezTo>
                    <a:pt x="0" y="168"/>
                    <a:pt x="24" y="168"/>
                    <a:pt x="48" y="168"/>
                  </a:cubicBezTo>
                  <a:lnTo>
                    <a:pt x="504" y="1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6A7E5F57-9237-F944-8C47-47D7ADF3F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9" y="2028"/>
              <a:ext cx="166" cy="203"/>
            </a:xfrm>
            <a:custGeom>
              <a:avLst/>
              <a:gdLst>
                <a:gd name="T0" fmla="*/ 108 w 737"/>
                <a:gd name="T1" fmla="*/ 796 h 901"/>
                <a:gd name="T2" fmla="*/ 32 w 737"/>
                <a:gd name="T3" fmla="*/ 856 h 901"/>
                <a:gd name="T4" fmla="*/ 0 w 737"/>
                <a:gd name="T5" fmla="*/ 880 h 901"/>
                <a:gd name="T6" fmla="*/ 20 w 737"/>
                <a:gd name="T7" fmla="*/ 900 h 901"/>
                <a:gd name="T8" fmla="*/ 136 w 737"/>
                <a:gd name="T9" fmla="*/ 892 h 901"/>
                <a:gd name="T10" fmla="*/ 276 w 737"/>
                <a:gd name="T11" fmla="*/ 900 h 901"/>
                <a:gd name="T12" fmla="*/ 304 w 737"/>
                <a:gd name="T13" fmla="*/ 868 h 901"/>
                <a:gd name="T14" fmla="*/ 268 w 737"/>
                <a:gd name="T15" fmla="*/ 856 h 901"/>
                <a:gd name="T16" fmla="*/ 196 w 737"/>
                <a:gd name="T17" fmla="*/ 832 h 901"/>
                <a:gd name="T18" fmla="*/ 268 w 737"/>
                <a:gd name="T19" fmla="*/ 548 h 901"/>
                <a:gd name="T20" fmla="*/ 396 w 737"/>
                <a:gd name="T21" fmla="*/ 640 h 901"/>
                <a:gd name="T22" fmla="*/ 736 w 737"/>
                <a:gd name="T23" fmla="*/ 224 h 901"/>
                <a:gd name="T24" fmla="*/ 548 w 737"/>
                <a:gd name="T25" fmla="*/ 0 h 901"/>
                <a:gd name="T26" fmla="*/ 364 w 737"/>
                <a:gd name="T27" fmla="*/ 104 h 901"/>
                <a:gd name="T28" fmla="*/ 236 w 737"/>
                <a:gd name="T29" fmla="*/ 0 h 901"/>
                <a:gd name="T30" fmla="*/ 132 w 737"/>
                <a:gd name="T31" fmla="*/ 80 h 901"/>
                <a:gd name="T32" fmla="*/ 88 w 737"/>
                <a:gd name="T33" fmla="*/ 216 h 901"/>
                <a:gd name="T34" fmla="*/ 108 w 737"/>
                <a:gd name="T35" fmla="*/ 232 h 901"/>
                <a:gd name="T36" fmla="*/ 132 w 737"/>
                <a:gd name="T37" fmla="*/ 200 h 901"/>
                <a:gd name="T38" fmla="*/ 232 w 737"/>
                <a:gd name="T39" fmla="*/ 32 h 901"/>
                <a:gd name="T40" fmla="*/ 276 w 737"/>
                <a:gd name="T41" fmla="*/ 96 h 901"/>
                <a:gd name="T42" fmla="*/ 268 w 737"/>
                <a:gd name="T43" fmla="*/ 168 h 901"/>
                <a:gd name="T44" fmla="*/ 108 w 737"/>
                <a:gd name="T45" fmla="*/ 796 h 901"/>
                <a:gd name="T46" fmla="*/ 356 w 737"/>
                <a:gd name="T47" fmla="*/ 184 h 901"/>
                <a:gd name="T48" fmla="*/ 432 w 737"/>
                <a:gd name="T49" fmla="*/ 84 h 901"/>
                <a:gd name="T50" fmla="*/ 544 w 737"/>
                <a:gd name="T51" fmla="*/ 32 h 901"/>
                <a:gd name="T52" fmla="*/ 636 w 737"/>
                <a:gd name="T53" fmla="*/ 164 h 901"/>
                <a:gd name="T54" fmla="*/ 564 w 737"/>
                <a:gd name="T55" fmla="*/ 464 h 901"/>
                <a:gd name="T56" fmla="*/ 396 w 737"/>
                <a:gd name="T57" fmla="*/ 608 h 901"/>
                <a:gd name="T58" fmla="*/ 284 w 737"/>
                <a:gd name="T59" fmla="*/ 484 h 901"/>
                <a:gd name="T60" fmla="*/ 288 w 737"/>
                <a:gd name="T61" fmla="*/ 460 h 901"/>
                <a:gd name="T62" fmla="*/ 356 w 737"/>
                <a:gd name="T63" fmla="*/ 184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7" h="901">
                  <a:moveTo>
                    <a:pt x="108" y="796"/>
                  </a:moveTo>
                  <a:cubicBezTo>
                    <a:pt x="96" y="844"/>
                    <a:pt x="96" y="856"/>
                    <a:pt x="32" y="856"/>
                  </a:cubicBezTo>
                  <a:cubicBezTo>
                    <a:pt x="16" y="856"/>
                    <a:pt x="0" y="856"/>
                    <a:pt x="0" y="880"/>
                  </a:cubicBezTo>
                  <a:cubicBezTo>
                    <a:pt x="0" y="892"/>
                    <a:pt x="8" y="900"/>
                    <a:pt x="20" y="900"/>
                  </a:cubicBezTo>
                  <a:cubicBezTo>
                    <a:pt x="56" y="900"/>
                    <a:pt x="96" y="892"/>
                    <a:pt x="136" y="892"/>
                  </a:cubicBezTo>
                  <a:cubicBezTo>
                    <a:pt x="184" y="892"/>
                    <a:pt x="232" y="900"/>
                    <a:pt x="276" y="900"/>
                  </a:cubicBezTo>
                  <a:cubicBezTo>
                    <a:pt x="284" y="900"/>
                    <a:pt x="304" y="900"/>
                    <a:pt x="304" y="868"/>
                  </a:cubicBezTo>
                  <a:cubicBezTo>
                    <a:pt x="304" y="856"/>
                    <a:pt x="288" y="856"/>
                    <a:pt x="268" y="856"/>
                  </a:cubicBezTo>
                  <a:cubicBezTo>
                    <a:pt x="196" y="856"/>
                    <a:pt x="196" y="844"/>
                    <a:pt x="196" y="832"/>
                  </a:cubicBezTo>
                  <a:cubicBezTo>
                    <a:pt x="196" y="816"/>
                    <a:pt x="256" y="584"/>
                    <a:pt x="268" y="548"/>
                  </a:cubicBezTo>
                  <a:cubicBezTo>
                    <a:pt x="284" y="592"/>
                    <a:pt x="324" y="640"/>
                    <a:pt x="396" y="640"/>
                  </a:cubicBezTo>
                  <a:cubicBezTo>
                    <a:pt x="560" y="640"/>
                    <a:pt x="736" y="432"/>
                    <a:pt x="736" y="224"/>
                  </a:cubicBezTo>
                  <a:cubicBezTo>
                    <a:pt x="736" y="92"/>
                    <a:pt x="656" y="0"/>
                    <a:pt x="548" y="0"/>
                  </a:cubicBezTo>
                  <a:cubicBezTo>
                    <a:pt x="480" y="0"/>
                    <a:pt x="412" y="52"/>
                    <a:pt x="364" y="104"/>
                  </a:cubicBezTo>
                  <a:cubicBezTo>
                    <a:pt x="352" y="28"/>
                    <a:pt x="288" y="0"/>
                    <a:pt x="236" y="0"/>
                  </a:cubicBezTo>
                  <a:cubicBezTo>
                    <a:pt x="172" y="0"/>
                    <a:pt x="144" y="56"/>
                    <a:pt x="132" y="80"/>
                  </a:cubicBezTo>
                  <a:cubicBezTo>
                    <a:pt x="108" y="128"/>
                    <a:pt x="88" y="212"/>
                    <a:pt x="88" y="216"/>
                  </a:cubicBezTo>
                  <a:cubicBezTo>
                    <a:pt x="88" y="232"/>
                    <a:pt x="104" y="232"/>
                    <a:pt x="108" y="232"/>
                  </a:cubicBezTo>
                  <a:cubicBezTo>
                    <a:pt x="120" y="232"/>
                    <a:pt x="120" y="232"/>
                    <a:pt x="132" y="200"/>
                  </a:cubicBezTo>
                  <a:cubicBezTo>
                    <a:pt x="156" y="100"/>
                    <a:pt x="184" y="32"/>
                    <a:pt x="232" y="32"/>
                  </a:cubicBezTo>
                  <a:cubicBezTo>
                    <a:pt x="256" y="32"/>
                    <a:pt x="276" y="44"/>
                    <a:pt x="276" y="96"/>
                  </a:cubicBezTo>
                  <a:cubicBezTo>
                    <a:pt x="276" y="128"/>
                    <a:pt x="272" y="144"/>
                    <a:pt x="268" y="168"/>
                  </a:cubicBezTo>
                  <a:lnTo>
                    <a:pt x="108" y="796"/>
                  </a:lnTo>
                  <a:close/>
                  <a:moveTo>
                    <a:pt x="356" y="184"/>
                  </a:moveTo>
                  <a:cubicBezTo>
                    <a:pt x="368" y="144"/>
                    <a:pt x="404" y="104"/>
                    <a:pt x="432" y="84"/>
                  </a:cubicBezTo>
                  <a:cubicBezTo>
                    <a:pt x="480" y="40"/>
                    <a:pt x="520" y="32"/>
                    <a:pt x="544" y="32"/>
                  </a:cubicBezTo>
                  <a:cubicBezTo>
                    <a:pt x="604" y="32"/>
                    <a:pt x="636" y="80"/>
                    <a:pt x="636" y="164"/>
                  </a:cubicBezTo>
                  <a:cubicBezTo>
                    <a:pt x="636" y="248"/>
                    <a:pt x="588" y="408"/>
                    <a:pt x="564" y="464"/>
                  </a:cubicBezTo>
                  <a:cubicBezTo>
                    <a:pt x="516" y="564"/>
                    <a:pt x="448" y="608"/>
                    <a:pt x="396" y="608"/>
                  </a:cubicBezTo>
                  <a:cubicBezTo>
                    <a:pt x="304" y="608"/>
                    <a:pt x="284" y="492"/>
                    <a:pt x="284" y="484"/>
                  </a:cubicBezTo>
                  <a:cubicBezTo>
                    <a:pt x="284" y="480"/>
                    <a:pt x="284" y="476"/>
                    <a:pt x="288" y="460"/>
                  </a:cubicBezTo>
                  <a:lnTo>
                    <a:pt x="356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121D6552-5667-7E4A-8BF8-5BFBD3C8B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" y="2062"/>
              <a:ext cx="165" cy="155"/>
            </a:xfrm>
            <a:custGeom>
              <a:avLst/>
              <a:gdLst>
                <a:gd name="T0" fmla="*/ 388 w 733"/>
                <a:gd name="T1" fmla="*/ 40 h 689"/>
                <a:gd name="T2" fmla="*/ 368 w 733"/>
                <a:gd name="T3" fmla="*/ 0 h 689"/>
                <a:gd name="T4" fmla="*/ 340 w 733"/>
                <a:gd name="T5" fmla="*/ 40 h 689"/>
                <a:gd name="T6" fmla="*/ 340 w 733"/>
                <a:gd name="T7" fmla="*/ 640 h 689"/>
                <a:gd name="T8" fmla="*/ 40 w 733"/>
                <a:gd name="T9" fmla="*/ 640 h 689"/>
                <a:gd name="T10" fmla="*/ 0 w 733"/>
                <a:gd name="T11" fmla="*/ 664 h 689"/>
                <a:gd name="T12" fmla="*/ 40 w 733"/>
                <a:gd name="T13" fmla="*/ 688 h 689"/>
                <a:gd name="T14" fmla="*/ 692 w 733"/>
                <a:gd name="T15" fmla="*/ 688 h 689"/>
                <a:gd name="T16" fmla="*/ 732 w 733"/>
                <a:gd name="T17" fmla="*/ 664 h 689"/>
                <a:gd name="T18" fmla="*/ 692 w 733"/>
                <a:gd name="T19" fmla="*/ 640 h 689"/>
                <a:gd name="T20" fmla="*/ 388 w 733"/>
                <a:gd name="T21" fmla="*/ 640 h 689"/>
                <a:gd name="T22" fmla="*/ 388 w 733"/>
                <a:gd name="T23" fmla="*/ 40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3" h="689">
                  <a:moveTo>
                    <a:pt x="388" y="40"/>
                  </a:moveTo>
                  <a:cubicBezTo>
                    <a:pt x="388" y="24"/>
                    <a:pt x="388" y="0"/>
                    <a:pt x="368" y="0"/>
                  </a:cubicBezTo>
                  <a:cubicBezTo>
                    <a:pt x="340" y="0"/>
                    <a:pt x="340" y="24"/>
                    <a:pt x="340" y="40"/>
                  </a:cubicBezTo>
                  <a:lnTo>
                    <a:pt x="340" y="640"/>
                  </a:lnTo>
                  <a:lnTo>
                    <a:pt x="40" y="640"/>
                  </a:lnTo>
                  <a:cubicBezTo>
                    <a:pt x="24" y="640"/>
                    <a:pt x="0" y="640"/>
                    <a:pt x="0" y="664"/>
                  </a:cubicBezTo>
                  <a:cubicBezTo>
                    <a:pt x="0" y="688"/>
                    <a:pt x="24" y="688"/>
                    <a:pt x="40" y="688"/>
                  </a:cubicBezTo>
                  <a:lnTo>
                    <a:pt x="692" y="688"/>
                  </a:lnTo>
                  <a:cubicBezTo>
                    <a:pt x="708" y="688"/>
                    <a:pt x="732" y="688"/>
                    <a:pt x="732" y="664"/>
                  </a:cubicBezTo>
                  <a:cubicBezTo>
                    <a:pt x="732" y="640"/>
                    <a:pt x="708" y="640"/>
                    <a:pt x="692" y="640"/>
                  </a:cubicBezTo>
                  <a:lnTo>
                    <a:pt x="388" y="640"/>
                  </a:lnTo>
                  <a:lnTo>
                    <a:pt x="388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45D113EF-10D3-4043-8E93-C1FCE30C4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4" y="1930"/>
              <a:ext cx="75" cy="319"/>
            </a:xfrm>
            <a:custGeom>
              <a:avLst/>
              <a:gdLst>
                <a:gd name="T0" fmla="*/ 332 w 333"/>
                <a:gd name="T1" fmla="*/ 704 h 1409"/>
                <a:gd name="T2" fmla="*/ 236 w 333"/>
                <a:gd name="T3" fmla="*/ 264 h 1409"/>
                <a:gd name="T4" fmla="*/ 16 w 333"/>
                <a:gd name="T5" fmla="*/ 0 h 1409"/>
                <a:gd name="T6" fmla="*/ 0 w 333"/>
                <a:gd name="T7" fmla="*/ 16 h 1409"/>
                <a:gd name="T8" fmla="*/ 28 w 333"/>
                <a:gd name="T9" fmla="*/ 48 h 1409"/>
                <a:gd name="T10" fmla="*/ 248 w 333"/>
                <a:gd name="T11" fmla="*/ 704 h 1409"/>
                <a:gd name="T12" fmla="*/ 20 w 333"/>
                <a:gd name="T13" fmla="*/ 1372 h 1409"/>
                <a:gd name="T14" fmla="*/ 0 w 333"/>
                <a:gd name="T15" fmla="*/ 1396 h 1409"/>
                <a:gd name="T16" fmla="*/ 16 w 333"/>
                <a:gd name="T17" fmla="*/ 1408 h 1409"/>
                <a:gd name="T18" fmla="*/ 240 w 333"/>
                <a:gd name="T19" fmla="*/ 1136 h 1409"/>
                <a:gd name="T20" fmla="*/ 332 w 333"/>
                <a:gd name="T21" fmla="*/ 70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1409">
                  <a:moveTo>
                    <a:pt x="332" y="704"/>
                  </a:moveTo>
                  <a:cubicBezTo>
                    <a:pt x="332" y="596"/>
                    <a:pt x="316" y="424"/>
                    <a:pt x="236" y="264"/>
                  </a:cubicBezTo>
                  <a:cubicBezTo>
                    <a:pt x="152" y="92"/>
                    <a:pt x="28" y="0"/>
                    <a:pt x="16" y="0"/>
                  </a:cubicBezTo>
                  <a:cubicBezTo>
                    <a:pt x="4" y="0"/>
                    <a:pt x="0" y="4"/>
                    <a:pt x="0" y="16"/>
                  </a:cubicBezTo>
                  <a:cubicBezTo>
                    <a:pt x="0" y="20"/>
                    <a:pt x="0" y="20"/>
                    <a:pt x="28" y="48"/>
                  </a:cubicBezTo>
                  <a:cubicBezTo>
                    <a:pt x="168" y="188"/>
                    <a:pt x="248" y="412"/>
                    <a:pt x="248" y="704"/>
                  </a:cubicBezTo>
                  <a:cubicBezTo>
                    <a:pt x="248" y="948"/>
                    <a:pt x="196" y="1196"/>
                    <a:pt x="20" y="1372"/>
                  </a:cubicBezTo>
                  <a:cubicBezTo>
                    <a:pt x="0" y="1388"/>
                    <a:pt x="0" y="1392"/>
                    <a:pt x="0" y="1396"/>
                  </a:cubicBezTo>
                  <a:cubicBezTo>
                    <a:pt x="0" y="1404"/>
                    <a:pt x="4" y="1408"/>
                    <a:pt x="16" y="1408"/>
                  </a:cubicBezTo>
                  <a:cubicBezTo>
                    <a:pt x="28" y="1408"/>
                    <a:pt x="156" y="1312"/>
                    <a:pt x="240" y="1136"/>
                  </a:cubicBezTo>
                  <a:cubicBezTo>
                    <a:pt x="312" y="980"/>
                    <a:pt x="332" y="824"/>
                    <a:pt x="332" y="70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Text Box 63">
            <a:extLst>
              <a:ext uri="{FF2B5EF4-FFF2-40B4-BE49-F238E27FC236}">
                <a16:creationId xmlns:a16="http://schemas.microsoft.com/office/drawing/2014/main" id="{0765E5F2-E083-3D40-B20A-C0CF3FA46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14" y="8144263"/>
            <a:ext cx="12085637" cy="6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Final transverse momentum is related to transverse momenta of parent and </a:t>
            </a:r>
          </a:p>
          <a:p>
            <a:r>
              <a:rPr lang="en-US" altLang="x-none" sz="3200" dirty="0">
                <a:latin typeface="Gill Sans Light" charset="0"/>
                <a:ea typeface="Gill Sans Light" charset="0"/>
                <a:cs typeface="Gill Sans Light" charset="0"/>
              </a:rPr>
              <a:t>fragmenting </a:t>
            </a:r>
            <a:r>
              <a:rPr lang="en-US" altLang="x-none" sz="3200" dirty="0" err="1">
                <a:latin typeface="Gill Sans Light" charset="0"/>
                <a:ea typeface="Gill Sans Light" charset="0"/>
                <a:cs typeface="Gill Sans Light" charset="0"/>
              </a:rPr>
              <a:t>partons</a:t>
            </a:r>
            <a:endParaRPr lang="en-US" altLang="x-none" sz="32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02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255588" y="1230313"/>
            <a:ext cx="12749212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 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842963" y="820896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581025" y="123825"/>
            <a:ext cx="11904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1408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200">
                <a:latin typeface="Calibri" charset="0"/>
              </a:rPr>
              <a:t>Cross-section</a:t>
            </a:r>
          </a:p>
        </p:txBody>
      </p:sp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163513" y="2217738"/>
            <a:ext cx="7307262" cy="592137"/>
            <a:chOff x="103" y="1397"/>
            <a:chExt cx="4603" cy="373"/>
          </a:xfrm>
        </p:grpSpPr>
        <p:sp>
          <p:nvSpPr>
            <p:cNvPr id="16393" name="Freeform 9"/>
            <p:cNvSpPr>
              <a:spLocks noChangeArrowheads="1"/>
            </p:cNvSpPr>
            <p:nvPr/>
          </p:nvSpPr>
          <p:spPr bwMode="auto">
            <a:xfrm>
              <a:off x="103" y="1397"/>
              <a:ext cx="4603" cy="373"/>
            </a:xfrm>
            <a:custGeom>
              <a:avLst/>
              <a:gdLst>
                <a:gd name="T0" fmla="*/ 10153 w 20304"/>
                <a:gd name="T1" fmla="*/ 1648 h 1649"/>
                <a:gd name="T2" fmla="*/ 0 w 20304"/>
                <a:gd name="T3" fmla="*/ 1648 h 1649"/>
                <a:gd name="T4" fmla="*/ 0 w 20304"/>
                <a:gd name="T5" fmla="*/ 0 h 1649"/>
                <a:gd name="T6" fmla="*/ 20303 w 20304"/>
                <a:gd name="T7" fmla="*/ 0 h 1649"/>
                <a:gd name="T8" fmla="*/ 20303 w 20304"/>
                <a:gd name="T9" fmla="*/ 1648 h 1649"/>
                <a:gd name="T10" fmla="*/ 10153 w 20304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04" h="1649">
                  <a:moveTo>
                    <a:pt x="10153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303" y="0"/>
                  </a:lnTo>
                  <a:lnTo>
                    <a:pt x="20303" y="1648"/>
                  </a:lnTo>
                  <a:lnTo>
                    <a:pt x="10153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Freeform 10"/>
            <p:cNvSpPr>
              <a:spLocks noChangeArrowheads="1"/>
            </p:cNvSpPr>
            <p:nvPr/>
          </p:nvSpPr>
          <p:spPr bwMode="auto">
            <a:xfrm>
              <a:off x="140" y="1397"/>
              <a:ext cx="79" cy="372"/>
            </a:xfrm>
            <a:custGeom>
              <a:avLst/>
              <a:gdLst>
                <a:gd name="T0" fmla="*/ 309 w 352"/>
                <a:gd name="T1" fmla="*/ 1635 h 1646"/>
                <a:gd name="T2" fmla="*/ 320 w 352"/>
                <a:gd name="T3" fmla="*/ 1645 h 1646"/>
                <a:gd name="T4" fmla="*/ 341 w 352"/>
                <a:gd name="T5" fmla="*/ 1645 h 1646"/>
                <a:gd name="T6" fmla="*/ 351 w 352"/>
                <a:gd name="T7" fmla="*/ 1638 h 1646"/>
                <a:gd name="T8" fmla="*/ 346 w 352"/>
                <a:gd name="T9" fmla="*/ 1630 h 1646"/>
                <a:gd name="T10" fmla="*/ 205 w 352"/>
                <a:gd name="T11" fmla="*/ 1445 h 1646"/>
                <a:gd name="T12" fmla="*/ 70 w 352"/>
                <a:gd name="T13" fmla="*/ 824 h 1646"/>
                <a:gd name="T14" fmla="*/ 346 w 352"/>
                <a:gd name="T15" fmla="*/ 16 h 1646"/>
                <a:gd name="T16" fmla="*/ 351 w 352"/>
                <a:gd name="T17" fmla="*/ 10 h 1646"/>
                <a:gd name="T18" fmla="*/ 333 w 352"/>
                <a:gd name="T19" fmla="*/ 0 h 1646"/>
                <a:gd name="T20" fmla="*/ 309 w 352"/>
                <a:gd name="T21" fmla="*/ 8 h 1646"/>
                <a:gd name="T22" fmla="*/ 60 w 352"/>
                <a:gd name="T23" fmla="*/ 403 h 1646"/>
                <a:gd name="T24" fmla="*/ 0 w 352"/>
                <a:gd name="T25" fmla="*/ 821 h 1646"/>
                <a:gd name="T26" fmla="*/ 185 w 352"/>
                <a:gd name="T27" fmla="*/ 1497 h 1646"/>
                <a:gd name="T28" fmla="*/ 242 w 352"/>
                <a:gd name="T29" fmla="*/ 1570 h 1646"/>
                <a:gd name="T30" fmla="*/ 273 w 352"/>
                <a:gd name="T31" fmla="*/ 1604 h 1646"/>
                <a:gd name="T32" fmla="*/ 309 w 352"/>
                <a:gd name="T33" fmla="*/ 163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2" h="1646">
                  <a:moveTo>
                    <a:pt x="309" y="1635"/>
                  </a:moveTo>
                  <a:cubicBezTo>
                    <a:pt x="309" y="1638"/>
                    <a:pt x="320" y="1645"/>
                    <a:pt x="320" y="1645"/>
                  </a:cubicBezTo>
                  <a:lnTo>
                    <a:pt x="341" y="1645"/>
                  </a:lnTo>
                  <a:cubicBezTo>
                    <a:pt x="343" y="1645"/>
                    <a:pt x="351" y="1645"/>
                    <a:pt x="351" y="1638"/>
                  </a:cubicBezTo>
                  <a:cubicBezTo>
                    <a:pt x="351" y="1632"/>
                    <a:pt x="348" y="1632"/>
                    <a:pt x="346" y="1630"/>
                  </a:cubicBezTo>
                  <a:cubicBezTo>
                    <a:pt x="312" y="1596"/>
                    <a:pt x="263" y="1547"/>
                    <a:pt x="205" y="1445"/>
                  </a:cubicBezTo>
                  <a:cubicBezTo>
                    <a:pt x="107" y="1268"/>
                    <a:pt x="70" y="1042"/>
                    <a:pt x="70" y="824"/>
                  </a:cubicBezTo>
                  <a:cubicBezTo>
                    <a:pt x="70" y="418"/>
                    <a:pt x="187" y="179"/>
                    <a:pt x="346" y="16"/>
                  </a:cubicBezTo>
                  <a:cubicBezTo>
                    <a:pt x="351" y="13"/>
                    <a:pt x="351" y="10"/>
                    <a:pt x="351" y="10"/>
                  </a:cubicBezTo>
                  <a:cubicBezTo>
                    <a:pt x="351" y="0"/>
                    <a:pt x="343" y="0"/>
                    <a:pt x="333" y="0"/>
                  </a:cubicBezTo>
                  <a:cubicBezTo>
                    <a:pt x="320" y="0"/>
                    <a:pt x="320" y="0"/>
                    <a:pt x="309" y="8"/>
                  </a:cubicBezTo>
                  <a:cubicBezTo>
                    <a:pt x="224" y="83"/>
                    <a:pt x="125" y="211"/>
                    <a:pt x="60" y="403"/>
                  </a:cubicBezTo>
                  <a:cubicBezTo>
                    <a:pt x="21" y="522"/>
                    <a:pt x="0" y="671"/>
                    <a:pt x="0" y="821"/>
                  </a:cubicBezTo>
                  <a:cubicBezTo>
                    <a:pt x="0" y="1040"/>
                    <a:pt x="39" y="1284"/>
                    <a:pt x="185" y="1497"/>
                  </a:cubicBezTo>
                  <a:cubicBezTo>
                    <a:pt x="208" y="1534"/>
                    <a:pt x="242" y="1570"/>
                    <a:pt x="242" y="1570"/>
                  </a:cubicBezTo>
                  <a:cubicBezTo>
                    <a:pt x="252" y="1583"/>
                    <a:pt x="265" y="1596"/>
                    <a:pt x="273" y="1604"/>
                  </a:cubicBezTo>
                  <a:lnTo>
                    <a:pt x="309" y="16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Freeform 11"/>
            <p:cNvSpPr>
              <a:spLocks noChangeArrowheads="1"/>
            </p:cNvSpPr>
            <p:nvPr/>
          </p:nvSpPr>
          <p:spPr bwMode="auto">
            <a:xfrm>
              <a:off x="245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6" name="Freeform 12"/>
            <p:cNvSpPr>
              <a:spLocks noChangeArrowheads="1"/>
            </p:cNvSpPr>
            <p:nvPr/>
          </p:nvSpPr>
          <p:spPr bwMode="auto">
            <a:xfrm>
              <a:off x="388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Freeform 13"/>
            <p:cNvSpPr>
              <a:spLocks noChangeArrowheads="1"/>
            </p:cNvSpPr>
            <p:nvPr/>
          </p:nvSpPr>
          <p:spPr bwMode="auto">
            <a:xfrm>
              <a:off x="591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Freeform 14"/>
            <p:cNvSpPr>
              <a:spLocks noChangeArrowheads="1"/>
            </p:cNvSpPr>
            <p:nvPr/>
          </p:nvSpPr>
          <p:spPr bwMode="auto">
            <a:xfrm>
              <a:off x="681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Freeform 15"/>
            <p:cNvSpPr>
              <a:spLocks noChangeArrowheads="1"/>
            </p:cNvSpPr>
            <p:nvPr/>
          </p:nvSpPr>
          <p:spPr bwMode="auto">
            <a:xfrm>
              <a:off x="786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0" name="Freeform 16"/>
            <p:cNvSpPr>
              <a:spLocks noChangeArrowheads="1"/>
            </p:cNvSpPr>
            <p:nvPr/>
          </p:nvSpPr>
          <p:spPr bwMode="auto">
            <a:xfrm>
              <a:off x="906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1" name="Freeform 17"/>
            <p:cNvSpPr>
              <a:spLocks noChangeArrowheads="1"/>
            </p:cNvSpPr>
            <p:nvPr/>
          </p:nvSpPr>
          <p:spPr bwMode="auto">
            <a:xfrm>
              <a:off x="1030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2" name="Freeform 18"/>
            <p:cNvSpPr>
              <a:spLocks noChangeArrowheads="1"/>
            </p:cNvSpPr>
            <p:nvPr/>
          </p:nvSpPr>
          <p:spPr bwMode="auto">
            <a:xfrm>
              <a:off x="1218" y="1440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Freeform 19"/>
            <p:cNvSpPr>
              <a:spLocks noChangeArrowheads="1"/>
            </p:cNvSpPr>
            <p:nvPr/>
          </p:nvSpPr>
          <p:spPr bwMode="auto">
            <a:xfrm>
              <a:off x="1402" y="1440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Freeform 20"/>
            <p:cNvSpPr>
              <a:spLocks noChangeArrowheads="1"/>
            </p:cNvSpPr>
            <p:nvPr/>
          </p:nvSpPr>
          <p:spPr bwMode="auto">
            <a:xfrm>
              <a:off x="1413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5" name="Freeform 21"/>
            <p:cNvSpPr>
              <a:spLocks noChangeArrowheads="1"/>
            </p:cNvSpPr>
            <p:nvPr/>
          </p:nvSpPr>
          <p:spPr bwMode="auto">
            <a:xfrm>
              <a:off x="1511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Freeform 22"/>
            <p:cNvSpPr>
              <a:spLocks noChangeArrowheads="1"/>
            </p:cNvSpPr>
            <p:nvPr/>
          </p:nvSpPr>
          <p:spPr bwMode="auto">
            <a:xfrm>
              <a:off x="1623" y="148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7" name="Freeform 23"/>
            <p:cNvSpPr>
              <a:spLocks noChangeArrowheads="1"/>
            </p:cNvSpPr>
            <p:nvPr/>
          </p:nvSpPr>
          <p:spPr bwMode="auto">
            <a:xfrm>
              <a:off x="1702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8" name="Freeform 24"/>
            <p:cNvSpPr>
              <a:spLocks noChangeArrowheads="1"/>
            </p:cNvSpPr>
            <p:nvPr/>
          </p:nvSpPr>
          <p:spPr bwMode="auto">
            <a:xfrm>
              <a:off x="1845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9" name="Freeform 25"/>
            <p:cNvSpPr>
              <a:spLocks noChangeArrowheads="1"/>
            </p:cNvSpPr>
            <p:nvPr/>
          </p:nvSpPr>
          <p:spPr bwMode="auto">
            <a:xfrm>
              <a:off x="2046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0" name="Freeform 26"/>
            <p:cNvSpPr>
              <a:spLocks noChangeArrowheads="1"/>
            </p:cNvSpPr>
            <p:nvPr/>
          </p:nvSpPr>
          <p:spPr bwMode="auto">
            <a:xfrm>
              <a:off x="2149" y="148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1" name="Freeform 27"/>
            <p:cNvSpPr>
              <a:spLocks noChangeArrowheads="1"/>
            </p:cNvSpPr>
            <p:nvPr/>
          </p:nvSpPr>
          <p:spPr bwMode="auto">
            <a:xfrm>
              <a:off x="2294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2" name="Freeform 28"/>
            <p:cNvSpPr>
              <a:spLocks noChangeArrowheads="1"/>
            </p:cNvSpPr>
            <p:nvPr/>
          </p:nvSpPr>
          <p:spPr bwMode="auto">
            <a:xfrm>
              <a:off x="2449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3" name="Freeform 29"/>
            <p:cNvSpPr>
              <a:spLocks noChangeArrowheads="1"/>
            </p:cNvSpPr>
            <p:nvPr/>
          </p:nvSpPr>
          <p:spPr bwMode="auto">
            <a:xfrm>
              <a:off x="2521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4" name="Freeform 30"/>
            <p:cNvSpPr>
              <a:spLocks noChangeArrowheads="1"/>
            </p:cNvSpPr>
            <p:nvPr/>
          </p:nvSpPr>
          <p:spPr bwMode="auto">
            <a:xfrm>
              <a:off x="2605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5" name="Freeform 31"/>
            <p:cNvSpPr>
              <a:spLocks noChangeArrowheads="1"/>
            </p:cNvSpPr>
            <p:nvPr/>
          </p:nvSpPr>
          <p:spPr bwMode="auto">
            <a:xfrm>
              <a:off x="2702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6" name="Freeform 32"/>
            <p:cNvSpPr>
              <a:spLocks noChangeArrowheads="1"/>
            </p:cNvSpPr>
            <p:nvPr/>
          </p:nvSpPr>
          <p:spPr bwMode="auto">
            <a:xfrm>
              <a:off x="2805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Freeform 33"/>
            <p:cNvSpPr>
              <a:spLocks noChangeArrowheads="1"/>
            </p:cNvSpPr>
            <p:nvPr/>
          </p:nvSpPr>
          <p:spPr bwMode="auto">
            <a:xfrm>
              <a:off x="2455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8" name="Freeform 34"/>
            <p:cNvSpPr>
              <a:spLocks noChangeArrowheads="1"/>
            </p:cNvSpPr>
            <p:nvPr/>
          </p:nvSpPr>
          <p:spPr bwMode="auto">
            <a:xfrm>
              <a:off x="2584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9" name="Freeform 35"/>
            <p:cNvSpPr>
              <a:spLocks noChangeArrowheads="1"/>
            </p:cNvSpPr>
            <p:nvPr/>
          </p:nvSpPr>
          <p:spPr bwMode="auto">
            <a:xfrm>
              <a:off x="2956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0" name="Freeform 36"/>
            <p:cNvSpPr>
              <a:spLocks noChangeArrowheads="1"/>
            </p:cNvSpPr>
            <p:nvPr/>
          </p:nvSpPr>
          <p:spPr bwMode="auto">
            <a:xfrm>
              <a:off x="3159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1" name="Freeform 37"/>
            <p:cNvSpPr>
              <a:spLocks noChangeArrowheads="1"/>
            </p:cNvSpPr>
            <p:nvPr/>
          </p:nvSpPr>
          <p:spPr bwMode="auto">
            <a:xfrm>
              <a:off x="3250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2" name="Freeform 38"/>
            <p:cNvSpPr>
              <a:spLocks noChangeArrowheads="1"/>
            </p:cNvSpPr>
            <p:nvPr/>
          </p:nvSpPr>
          <p:spPr bwMode="auto">
            <a:xfrm>
              <a:off x="3354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3" name="Freeform 39"/>
            <p:cNvSpPr>
              <a:spLocks noChangeArrowheads="1"/>
            </p:cNvSpPr>
            <p:nvPr/>
          </p:nvSpPr>
          <p:spPr bwMode="auto">
            <a:xfrm>
              <a:off x="3474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4" name="Freeform 40"/>
            <p:cNvSpPr>
              <a:spLocks noChangeArrowheads="1"/>
            </p:cNvSpPr>
            <p:nvPr/>
          </p:nvSpPr>
          <p:spPr bwMode="auto">
            <a:xfrm>
              <a:off x="3577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5" name="Freeform 41"/>
            <p:cNvSpPr>
              <a:spLocks noChangeArrowheads="1"/>
            </p:cNvSpPr>
            <p:nvPr/>
          </p:nvSpPr>
          <p:spPr bwMode="auto">
            <a:xfrm>
              <a:off x="3702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6" name="Freeform 42"/>
            <p:cNvSpPr>
              <a:spLocks noChangeArrowheads="1"/>
            </p:cNvSpPr>
            <p:nvPr/>
          </p:nvSpPr>
          <p:spPr bwMode="auto">
            <a:xfrm>
              <a:off x="3873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7" name="Freeform 43"/>
            <p:cNvSpPr>
              <a:spLocks noChangeArrowheads="1"/>
            </p:cNvSpPr>
            <p:nvPr/>
          </p:nvSpPr>
          <p:spPr bwMode="auto">
            <a:xfrm>
              <a:off x="4040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8" name="Freeform 44"/>
            <p:cNvSpPr>
              <a:spLocks noChangeArrowheads="1"/>
            </p:cNvSpPr>
            <p:nvPr/>
          </p:nvSpPr>
          <p:spPr bwMode="auto">
            <a:xfrm>
              <a:off x="4195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9" name="Freeform 45"/>
            <p:cNvSpPr>
              <a:spLocks noChangeArrowheads="1"/>
            </p:cNvSpPr>
            <p:nvPr/>
          </p:nvSpPr>
          <p:spPr bwMode="auto">
            <a:xfrm>
              <a:off x="4268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0" name="Freeform 46"/>
            <p:cNvSpPr>
              <a:spLocks noChangeArrowheads="1"/>
            </p:cNvSpPr>
            <p:nvPr/>
          </p:nvSpPr>
          <p:spPr bwMode="auto">
            <a:xfrm>
              <a:off x="4351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1" name="Freeform 47"/>
            <p:cNvSpPr>
              <a:spLocks noChangeArrowheads="1"/>
            </p:cNvSpPr>
            <p:nvPr/>
          </p:nvSpPr>
          <p:spPr bwMode="auto">
            <a:xfrm>
              <a:off x="4448" y="144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2" name="Freeform 48"/>
            <p:cNvSpPr>
              <a:spLocks noChangeArrowheads="1"/>
            </p:cNvSpPr>
            <p:nvPr/>
          </p:nvSpPr>
          <p:spPr bwMode="auto">
            <a:xfrm>
              <a:off x="4531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3" name="Freeform 49"/>
            <p:cNvSpPr>
              <a:spLocks noChangeArrowheads="1"/>
            </p:cNvSpPr>
            <p:nvPr/>
          </p:nvSpPr>
          <p:spPr bwMode="auto">
            <a:xfrm>
              <a:off x="4633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4" name="Freeform 50"/>
            <p:cNvSpPr>
              <a:spLocks noChangeArrowheads="1"/>
            </p:cNvSpPr>
            <p:nvPr/>
          </p:nvSpPr>
          <p:spPr bwMode="auto">
            <a:xfrm>
              <a:off x="4202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5" name="Freeform 51"/>
            <p:cNvSpPr>
              <a:spLocks noChangeArrowheads="1"/>
            </p:cNvSpPr>
            <p:nvPr/>
          </p:nvSpPr>
          <p:spPr bwMode="auto">
            <a:xfrm>
              <a:off x="4330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436" name="Group 52"/>
          <p:cNvGrpSpPr>
            <a:grpSpLocks/>
          </p:cNvGrpSpPr>
          <p:nvPr/>
        </p:nvGrpSpPr>
        <p:grpSpPr bwMode="auto">
          <a:xfrm>
            <a:off x="558800" y="2889250"/>
            <a:ext cx="4189413" cy="419100"/>
            <a:chOff x="352" y="1820"/>
            <a:chExt cx="2639" cy="264"/>
          </a:xfrm>
        </p:grpSpPr>
        <p:sp>
          <p:nvSpPr>
            <p:cNvPr id="16437" name="Freeform 53"/>
            <p:cNvSpPr>
              <a:spLocks noChangeArrowheads="1"/>
            </p:cNvSpPr>
            <p:nvPr/>
          </p:nvSpPr>
          <p:spPr bwMode="auto">
            <a:xfrm>
              <a:off x="352" y="1820"/>
              <a:ext cx="2639" cy="261"/>
            </a:xfrm>
            <a:custGeom>
              <a:avLst/>
              <a:gdLst>
                <a:gd name="T0" fmla="*/ 5819 w 11641"/>
                <a:gd name="T1" fmla="*/ 1154 h 1155"/>
                <a:gd name="T2" fmla="*/ 0 w 11641"/>
                <a:gd name="T3" fmla="*/ 1154 h 1155"/>
                <a:gd name="T4" fmla="*/ 0 w 11641"/>
                <a:gd name="T5" fmla="*/ 0 h 1155"/>
                <a:gd name="T6" fmla="*/ 11640 w 11641"/>
                <a:gd name="T7" fmla="*/ 0 h 1155"/>
                <a:gd name="T8" fmla="*/ 11640 w 11641"/>
                <a:gd name="T9" fmla="*/ 1154 h 1155"/>
                <a:gd name="T10" fmla="*/ 5819 w 11641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41" h="1155">
                  <a:moveTo>
                    <a:pt x="5819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1640" y="0"/>
                  </a:lnTo>
                  <a:lnTo>
                    <a:pt x="11640" y="1154"/>
                  </a:lnTo>
                  <a:lnTo>
                    <a:pt x="5819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8" name="Freeform 54"/>
            <p:cNvSpPr>
              <a:spLocks noChangeArrowheads="1"/>
            </p:cNvSpPr>
            <p:nvPr/>
          </p:nvSpPr>
          <p:spPr bwMode="auto">
            <a:xfrm>
              <a:off x="364" y="190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39" name="Freeform 55"/>
            <p:cNvSpPr>
              <a:spLocks noChangeArrowheads="1"/>
            </p:cNvSpPr>
            <p:nvPr/>
          </p:nvSpPr>
          <p:spPr bwMode="auto">
            <a:xfrm>
              <a:off x="525" y="187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0" name="Freeform 56"/>
            <p:cNvSpPr>
              <a:spLocks noChangeArrowheads="1"/>
            </p:cNvSpPr>
            <p:nvPr/>
          </p:nvSpPr>
          <p:spPr bwMode="auto">
            <a:xfrm>
              <a:off x="745" y="192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1" name="Freeform 57"/>
            <p:cNvSpPr>
              <a:spLocks noChangeArrowheads="1"/>
            </p:cNvSpPr>
            <p:nvPr/>
          </p:nvSpPr>
          <p:spPr bwMode="auto">
            <a:xfrm>
              <a:off x="826" y="188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2" name="Freeform 58"/>
            <p:cNvSpPr>
              <a:spLocks noChangeArrowheads="1"/>
            </p:cNvSpPr>
            <p:nvPr/>
          </p:nvSpPr>
          <p:spPr bwMode="auto">
            <a:xfrm>
              <a:off x="884" y="192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3" name="Freeform 59"/>
            <p:cNvSpPr>
              <a:spLocks noChangeArrowheads="1"/>
            </p:cNvSpPr>
            <p:nvPr/>
          </p:nvSpPr>
          <p:spPr bwMode="auto">
            <a:xfrm>
              <a:off x="1037" y="187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4" name="Freeform 60"/>
            <p:cNvSpPr>
              <a:spLocks noChangeArrowheads="1"/>
            </p:cNvSpPr>
            <p:nvPr/>
          </p:nvSpPr>
          <p:spPr bwMode="auto">
            <a:xfrm>
              <a:off x="1161" y="195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3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7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79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3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0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5" name="Freeform 61"/>
            <p:cNvSpPr>
              <a:spLocks noChangeArrowheads="1"/>
            </p:cNvSpPr>
            <p:nvPr/>
          </p:nvSpPr>
          <p:spPr bwMode="auto">
            <a:xfrm>
              <a:off x="1350" y="182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6" name="Freeform 62"/>
            <p:cNvSpPr>
              <a:spLocks noChangeArrowheads="1"/>
            </p:cNvSpPr>
            <p:nvPr/>
          </p:nvSpPr>
          <p:spPr bwMode="auto">
            <a:xfrm>
              <a:off x="1534" y="182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7" name="Freeform 63"/>
            <p:cNvSpPr>
              <a:spLocks noChangeArrowheads="1"/>
            </p:cNvSpPr>
            <p:nvPr/>
          </p:nvSpPr>
          <p:spPr bwMode="auto">
            <a:xfrm>
              <a:off x="1545" y="188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8" name="Freeform 64"/>
            <p:cNvSpPr>
              <a:spLocks noChangeArrowheads="1"/>
            </p:cNvSpPr>
            <p:nvPr/>
          </p:nvSpPr>
          <p:spPr bwMode="auto">
            <a:xfrm>
              <a:off x="1643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49" name="Freeform 65"/>
            <p:cNvSpPr>
              <a:spLocks noChangeArrowheads="1"/>
            </p:cNvSpPr>
            <p:nvPr/>
          </p:nvSpPr>
          <p:spPr bwMode="auto">
            <a:xfrm>
              <a:off x="1755" y="186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0" name="Freeform 66"/>
            <p:cNvSpPr>
              <a:spLocks noChangeArrowheads="1"/>
            </p:cNvSpPr>
            <p:nvPr/>
          </p:nvSpPr>
          <p:spPr bwMode="auto">
            <a:xfrm>
              <a:off x="1833" y="188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1" name="Freeform 67"/>
            <p:cNvSpPr>
              <a:spLocks noChangeArrowheads="1"/>
            </p:cNvSpPr>
            <p:nvPr/>
          </p:nvSpPr>
          <p:spPr bwMode="auto">
            <a:xfrm>
              <a:off x="1982" y="196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2" name="Freeform 68"/>
            <p:cNvSpPr>
              <a:spLocks noChangeArrowheads="1"/>
            </p:cNvSpPr>
            <p:nvPr/>
          </p:nvSpPr>
          <p:spPr bwMode="auto">
            <a:xfrm>
              <a:off x="2177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3" name="Freeform 69"/>
            <p:cNvSpPr>
              <a:spLocks noChangeArrowheads="1"/>
            </p:cNvSpPr>
            <p:nvPr/>
          </p:nvSpPr>
          <p:spPr bwMode="auto">
            <a:xfrm>
              <a:off x="2280" y="186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4" name="Freeform 70"/>
            <p:cNvSpPr>
              <a:spLocks noChangeArrowheads="1"/>
            </p:cNvSpPr>
            <p:nvPr/>
          </p:nvSpPr>
          <p:spPr bwMode="auto">
            <a:xfrm>
              <a:off x="2425" y="187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5" name="Freeform 71"/>
            <p:cNvSpPr>
              <a:spLocks noChangeArrowheads="1"/>
            </p:cNvSpPr>
            <p:nvPr/>
          </p:nvSpPr>
          <p:spPr bwMode="auto">
            <a:xfrm>
              <a:off x="2580" y="185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6" name="Freeform 72"/>
            <p:cNvSpPr>
              <a:spLocks noChangeArrowheads="1"/>
            </p:cNvSpPr>
            <p:nvPr/>
          </p:nvSpPr>
          <p:spPr bwMode="auto">
            <a:xfrm>
              <a:off x="2647" y="182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7" name="Freeform 73"/>
            <p:cNvSpPr>
              <a:spLocks noChangeArrowheads="1"/>
            </p:cNvSpPr>
            <p:nvPr/>
          </p:nvSpPr>
          <p:spPr bwMode="auto">
            <a:xfrm>
              <a:off x="2694" y="185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8" name="Freeform 74"/>
            <p:cNvSpPr>
              <a:spLocks noChangeArrowheads="1"/>
            </p:cNvSpPr>
            <p:nvPr/>
          </p:nvSpPr>
          <p:spPr bwMode="auto">
            <a:xfrm>
              <a:off x="2816" y="182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9" name="Freeform 75"/>
            <p:cNvSpPr>
              <a:spLocks noChangeArrowheads="1"/>
            </p:cNvSpPr>
            <p:nvPr/>
          </p:nvSpPr>
          <p:spPr bwMode="auto">
            <a:xfrm>
              <a:off x="2918" y="1871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1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1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0" name="Freeform 76"/>
            <p:cNvSpPr>
              <a:spLocks noChangeArrowheads="1"/>
            </p:cNvSpPr>
            <p:nvPr/>
          </p:nvSpPr>
          <p:spPr bwMode="auto">
            <a:xfrm>
              <a:off x="2583" y="198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1" name="Freeform 77"/>
            <p:cNvSpPr>
              <a:spLocks noChangeArrowheads="1"/>
            </p:cNvSpPr>
            <p:nvPr/>
          </p:nvSpPr>
          <p:spPr bwMode="auto">
            <a:xfrm>
              <a:off x="2701" y="198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462" name="Group 78"/>
          <p:cNvGrpSpPr>
            <a:grpSpLocks/>
          </p:cNvGrpSpPr>
          <p:nvPr/>
        </p:nvGrpSpPr>
        <p:grpSpPr bwMode="auto">
          <a:xfrm>
            <a:off x="560388" y="3387725"/>
            <a:ext cx="7467600" cy="592138"/>
            <a:chOff x="353" y="2134"/>
            <a:chExt cx="4704" cy="373"/>
          </a:xfrm>
        </p:grpSpPr>
        <p:sp>
          <p:nvSpPr>
            <p:cNvPr id="16463" name="Freeform 79"/>
            <p:cNvSpPr>
              <a:spLocks noChangeArrowheads="1"/>
            </p:cNvSpPr>
            <p:nvPr/>
          </p:nvSpPr>
          <p:spPr bwMode="auto">
            <a:xfrm>
              <a:off x="353" y="2134"/>
              <a:ext cx="4704" cy="373"/>
            </a:xfrm>
            <a:custGeom>
              <a:avLst/>
              <a:gdLst>
                <a:gd name="T0" fmla="*/ 10374 w 20749"/>
                <a:gd name="T1" fmla="*/ 1648 h 1649"/>
                <a:gd name="T2" fmla="*/ 0 w 20749"/>
                <a:gd name="T3" fmla="*/ 1648 h 1649"/>
                <a:gd name="T4" fmla="*/ 0 w 20749"/>
                <a:gd name="T5" fmla="*/ 0 h 1649"/>
                <a:gd name="T6" fmla="*/ 20748 w 20749"/>
                <a:gd name="T7" fmla="*/ 0 h 1649"/>
                <a:gd name="T8" fmla="*/ 20748 w 20749"/>
                <a:gd name="T9" fmla="*/ 1648 h 1649"/>
                <a:gd name="T10" fmla="*/ 10374 w 20749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49" h="1649">
                  <a:moveTo>
                    <a:pt x="10374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748" y="0"/>
                  </a:lnTo>
                  <a:lnTo>
                    <a:pt x="20748" y="1648"/>
                  </a:lnTo>
                  <a:lnTo>
                    <a:pt x="10374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4" name="Freeform 80"/>
            <p:cNvSpPr>
              <a:spLocks noChangeArrowheads="1"/>
            </p:cNvSpPr>
            <p:nvPr/>
          </p:nvSpPr>
          <p:spPr bwMode="auto">
            <a:xfrm>
              <a:off x="364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5" name="Freeform 81"/>
            <p:cNvSpPr>
              <a:spLocks noChangeArrowheads="1"/>
            </p:cNvSpPr>
            <p:nvPr/>
          </p:nvSpPr>
          <p:spPr bwMode="auto">
            <a:xfrm>
              <a:off x="525" y="2226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6" name="Freeform 82"/>
            <p:cNvSpPr>
              <a:spLocks noChangeArrowheads="1"/>
            </p:cNvSpPr>
            <p:nvPr/>
          </p:nvSpPr>
          <p:spPr bwMode="auto">
            <a:xfrm>
              <a:off x="651" y="230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7" name="Freeform 83"/>
            <p:cNvSpPr>
              <a:spLocks noChangeArrowheads="1"/>
            </p:cNvSpPr>
            <p:nvPr/>
          </p:nvSpPr>
          <p:spPr bwMode="auto">
            <a:xfrm>
              <a:off x="846" y="2134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8" name="Freeform 84"/>
            <p:cNvSpPr>
              <a:spLocks noChangeArrowheads="1"/>
            </p:cNvSpPr>
            <p:nvPr/>
          </p:nvSpPr>
          <p:spPr bwMode="auto">
            <a:xfrm>
              <a:off x="904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69" name="Freeform 85"/>
            <p:cNvSpPr>
              <a:spLocks noChangeArrowheads="1"/>
            </p:cNvSpPr>
            <p:nvPr/>
          </p:nvSpPr>
          <p:spPr bwMode="auto">
            <a:xfrm>
              <a:off x="986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0" name="Freeform 86"/>
            <p:cNvSpPr>
              <a:spLocks noChangeArrowheads="1"/>
            </p:cNvSpPr>
            <p:nvPr/>
          </p:nvSpPr>
          <p:spPr bwMode="auto">
            <a:xfrm>
              <a:off x="1043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1" name="Freeform 87"/>
            <p:cNvSpPr>
              <a:spLocks noChangeArrowheads="1"/>
            </p:cNvSpPr>
            <p:nvPr/>
          </p:nvSpPr>
          <p:spPr bwMode="auto">
            <a:xfrm>
              <a:off x="1196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2" name="Freeform 88"/>
            <p:cNvSpPr>
              <a:spLocks noChangeArrowheads="1"/>
            </p:cNvSpPr>
            <p:nvPr/>
          </p:nvSpPr>
          <p:spPr bwMode="auto">
            <a:xfrm>
              <a:off x="132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3" name="Freeform 89"/>
            <p:cNvSpPr>
              <a:spLocks noChangeArrowheads="1"/>
            </p:cNvSpPr>
            <p:nvPr/>
          </p:nvSpPr>
          <p:spPr bwMode="auto">
            <a:xfrm>
              <a:off x="1509" y="2176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4" name="Freeform 90"/>
            <p:cNvSpPr>
              <a:spLocks noChangeArrowheads="1"/>
            </p:cNvSpPr>
            <p:nvPr/>
          </p:nvSpPr>
          <p:spPr bwMode="auto">
            <a:xfrm>
              <a:off x="1693" y="217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5" name="Freeform 91"/>
            <p:cNvSpPr>
              <a:spLocks noChangeArrowheads="1"/>
            </p:cNvSpPr>
            <p:nvPr/>
          </p:nvSpPr>
          <p:spPr bwMode="auto">
            <a:xfrm>
              <a:off x="170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6" name="Freeform 92"/>
            <p:cNvSpPr>
              <a:spLocks noChangeArrowheads="1"/>
            </p:cNvSpPr>
            <p:nvPr/>
          </p:nvSpPr>
          <p:spPr bwMode="auto">
            <a:xfrm>
              <a:off x="180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7" name="Freeform 93"/>
            <p:cNvSpPr>
              <a:spLocks noChangeArrowheads="1"/>
            </p:cNvSpPr>
            <p:nvPr/>
          </p:nvSpPr>
          <p:spPr bwMode="auto">
            <a:xfrm>
              <a:off x="1914" y="2217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8" name="Freeform 94"/>
            <p:cNvSpPr>
              <a:spLocks noChangeArrowheads="1"/>
            </p:cNvSpPr>
            <p:nvPr/>
          </p:nvSpPr>
          <p:spPr bwMode="auto">
            <a:xfrm>
              <a:off x="1993" y="223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79" name="Freeform 95"/>
            <p:cNvSpPr>
              <a:spLocks noChangeArrowheads="1"/>
            </p:cNvSpPr>
            <p:nvPr/>
          </p:nvSpPr>
          <p:spPr bwMode="auto">
            <a:xfrm>
              <a:off x="2136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0" name="Freeform 96"/>
            <p:cNvSpPr>
              <a:spLocks noChangeArrowheads="1"/>
            </p:cNvSpPr>
            <p:nvPr/>
          </p:nvSpPr>
          <p:spPr bwMode="auto">
            <a:xfrm>
              <a:off x="2337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1" name="Freeform 97"/>
            <p:cNvSpPr>
              <a:spLocks noChangeArrowheads="1"/>
            </p:cNvSpPr>
            <p:nvPr/>
          </p:nvSpPr>
          <p:spPr bwMode="auto">
            <a:xfrm>
              <a:off x="2440" y="2217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2" name="Freeform 98"/>
            <p:cNvSpPr>
              <a:spLocks noChangeArrowheads="1"/>
            </p:cNvSpPr>
            <p:nvPr/>
          </p:nvSpPr>
          <p:spPr bwMode="auto">
            <a:xfrm>
              <a:off x="2585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3" name="Freeform 99"/>
            <p:cNvSpPr>
              <a:spLocks noChangeArrowheads="1"/>
            </p:cNvSpPr>
            <p:nvPr/>
          </p:nvSpPr>
          <p:spPr bwMode="auto">
            <a:xfrm>
              <a:off x="2739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4" name="Freeform 100"/>
            <p:cNvSpPr>
              <a:spLocks noChangeArrowheads="1"/>
            </p:cNvSpPr>
            <p:nvPr/>
          </p:nvSpPr>
          <p:spPr bwMode="auto">
            <a:xfrm>
              <a:off x="2807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5" name="Freeform 101"/>
            <p:cNvSpPr>
              <a:spLocks noChangeArrowheads="1"/>
            </p:cNvSpPr>
            <p:nvPr/>
          </p:nvSpPr>
          <p:spPr bwMode="auto">
            <a:xfrm>
              <a:off x="2853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6" name="Freeform 102"/>
            <p:cNvSpPr>
              <a:spLocks noChangeArrowheads="1"/>
            </p:cNvSpPr>
            <p:nvPr/>
          </p:nvSpPr>
          <p:spPr bwMode="auto">
            <a:xfrm>
              <a:off x="2975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7" name="Freeform 103"/>
            <p:cNvSpPr>
              <a:spLocks noChangeArrowheads="1"/>
            </p:cNvSpPr>
            <p:nvPr/>
          </p:nvSpPr>
          <p:spPr bwMode="auto">
            <a:xfrm>
              <a:off x="3078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8" name="Freeform 104"/>
            <p:cNvSpPr>
              <a:spLocks noChangeArrowheads="1"/>
            </p:cNvSpPr>
            <p:nvPr/>
          </p:nvSpPr>
          <p:spPr bwMode="auto">
            <a:xfrm>
              <a:off x="2746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89" name="Freeform 105"/>
            <p:cNvSpPr>
              <a:spLocks noChangeArrowheads="1"/>
            </p:cNvSpPr>
            <p:nvPr/>
          </p:nvSpPr>
          <p:spPr bwMode="auto">
            <a:xfrm>
              <a:off x="2871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0" name="Freeform 106"/>
            <p:cNvSpPr>
              <a:spLocks noChangeArrowheads="1"/>
            </p:cNvSpPr>
            <p:nvPr/>
          </p:nvSpPr>
          <p:spPr bwMode="auto">
            <a:xfrm>
              <a:off x="3229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1" name="Freeform 107"/>
            <p:cNvSpPr>
              <a:spLocks noChangeArrowheads="1"/>
            </p:cNvSpPr>
            <p:nvPr/>
          </p:nvSpPr>
          <p:spPr bwMode="auto">
            <a:xfrm>
              <a:off x="3432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2" name="Freeform 108"/>
            <p:cNvSpPr>
              <a:spLocks noChangeArrowheads="1"/>
            </p:cNvSpPr>
            <p:nvPr/>
          </p:nvSpPr>
          <p:spPr bwMode="auto">
            <a:xfrm>
              <a:off x="3513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3" name="Freeform 109"/>
            <p:cNvSpPr>
              <a:spLocks noChangeArrowheads="1"/>
            </p:cNvSpPr>
            <p:nvPr/>
          </p:nvSpPr>
          <p:spPr bwMode="auto">
            <a:xfrm>
              <a:off x="3571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4" name="Freeform 110"/>
            <p:cNvSpPr>
              <a:spLocks noChangeArrowheads="1"/>
            </p:cNvSpPr>
            <p:nvPr/>
          </p:nvSpPr>
          <p:spPr bwMode="auto">
            <a:xfrm>
              <a:off x="372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5" name="Freeform 111"/>
            <p:cNvSpPr>
              <a:spLocks noChangeArrowheads="1"/>
            </p:cNvSpPr>
            <p:nvPr/>
          </p:nvSpPr>
          <p:spPr bwMode="auto">
            <a:xfrm>
              <a:off x="3827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6" name="Freeform 112"/>
            <p:cNvSpPr>
              <a:spLocks noChangeArrowheads="1"/>
            </p:cNvSpPr>
            <p:nvPr/>
          </p:nvSpPr>
          <p:spPr bwMode="auto">
            <a:xfrm>
              <a:off x="395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7" name="Freeform 113"/>
            <p:cNvSpPr>
              <a:spLocks noChangeArrowheads="1"/>
            </p:cNvSpPr>
            <p:nvPr/>
          </p:nvSpPr>
          <p:spPr bwMode="auto">
            <a:xfrm>
              <a:off x="412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8" name="Freeform 114"/>
            <p:cNvSpPr>
              <a:spLocks noChangeArrowheads="1"/>
            </p:cNvSpPr>
            <p:nvPr/>
          </p:nvSpPr>
          <p:spPr bwMode="auto">
            <a:xfrm>
              <a:off x="4290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99" name="Freeform 115"/>
            <p:cNvSpPr>
              <a:spLocks noChangeArrowheads="1"/>
            </p:cNvSpPr>
            <p:nvPr/>
          </p:nvSpPr>
          <p:spPr bwMode="auto">
            <a:xfrm>
              <a:off x="4444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0" name="Freeform 116"/>
            <p:cNvSpPr>
              <a:spLocks noChangeArrowheads="1"/>
            </p:cNvSpPr>
            <p:nvPr/>
          </p:nvSpPr>
          <p:spPr bwMode="auto">
            <a:xfrm>
              <a:off x="4512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1" name="Freeform 117"/>
            <p:cNvSpPr>
              <a:spLocks noChangeArrowheads="1"/>
            </p:cNvSpPr>
            <p:nvPr/>
          </p:nvSpPr>
          <p:spPr bwMode="auto">
            <a:xfrm>
              <a:off x="4559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2" name="Freeform 118"/>
            <p:cNvSpPr>
              <a:spLocks noChangeArrowheads="1"/>
            </p:cNvSpPr>
            <p:nvPr/>
          </p:nvSpPr>
          <p:spPr bwMode="auto">
            <a:xfrm>
              <a:off x="4680" y="217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3" name="Freeform 119"/>
            <p:cNvSpPr>
              <a:spLocks noChangeArrowheads="1"/>
            </p:cNvSpPr>
            <p:nvPr/>
          </p:nvSpPr>
          <p:spPr bwMode="auto">
            <a:xfrm>
              <a:off x="4764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4" name="Freeform 120"/>
            <p:cNvSpPr>
              <a:spLocks noChangeArrowheads="1"/>
            </p:cNvSpPr>
            <p:nvPr/>
          </p:nvSpPr>
          <p:spPr bwMode="auto">
            <a:xfrm>
              <a:off x="4865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5" name="Freeform 121"/>
            <p:cNvSpPr>
              <a:spLocks noChangeArrowheads="1"/>
            </p:cNvSpPr>
            <p:nvPr/>
          </p:nvSpPr>
          <p:spPr bwMode="auto">
            <a:xfrm>
              <a:off x="4452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6" name="Freeform 122"/>
            <p:cNvSpPr>
              <a:spLocks noChangeArrowheads="1"/>
            </p:cNvSpPr>
            <p:nvPr/>
          </p:nvSpPr>
          <p:spPr bwMode="auto">
            <a:xfrm>
              <a:off x="4576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07" name="Freeform 123"/>
            <p:cNvSpPr>
              <a:spLocks noChangeArrowheads="1"/>
            </p:cNvSpPr>
            <p:nvPr/>
          </p:nvSpPr>
          <p:spPr bwMode="auto">
            <a:xfrm>
              <a:off x="4963" y="2134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08" name="Group 124"/>
          <p:cNvGrpSpPr>
            <a:grpSpLocks/>
          </p:cNvGrpSpPr>
          <p:nvPr/>
        </p:nvGrpSpPr>
        <p:grpSpPr bwMode="auto">
          <a:xfrm>
            <a:off x="560388" y="4730750"/>
            <a:ext cx="4368800" cy="444500"/>
            <a:chOff x="353" y="2980"/>
            <a:chExt cx="2752" cy="280"/>
          </a:xfrm>
        </p:grpSpPr>
        <p:sp>
          <p:nvSpPr>
            <p:cNvPr id="16509" name="Freeform 125"/>
            <p:cNvSpPr>
              <a:spLocks noChangeArrowheads="1"/>
            </p:cNvSpPr>
            <p:nvPr/>
          </p:nvSpPr>
          <p:spPr bwMode="auto">
            <a:xfrm>
              <a:off x="353" y="2980"/>
              <a:ext cx="2753" cy="277"/>
            </a:xfrm>
            <a:custGeom>
              <a:avLst/>
              <a:gdLst>
                <a:gd name="T0" fmla="*/ 6071 w 12143"/>
                <a:gd name="T1" fmla="*/ 1225 h 1226"/>
                <a:gd name="T2" fmla="*/ 0 w 12143"/>
                <a:gd name="T3" fmla="*/ 1225 h 1226"/>
                <a:gd name="T4" fmla="*/ 0 w 12143"/>
                <a:gd name="T5" fmla="*/ 0 h 1226"/>
                <a:gd name="T6" fmla="*/ 12142 w 12143"/>
                <a:gd name="T7" fmla="*/ 0 h 1226"/>
                <a:gd name="T8" fmla="*/ 12142 w 12143"/>
                <a:gd name="T9" fmla="*/ 1225 h 1226"/>
                <a:gd name="T10" fmla="*/ 6071 w 1214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43" h="1226">
                  <a:moveTo>
                    <a:pt x="6071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142" y="0"/>
                  </a:lnTo>
                  <a:lnTo>
                    <a:pt x="12142" y="1225"/>
                  </a:lnTo>
                  <a:lnTo>
                    <a:pt x="6071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0" name="Freeform 126"/>
            <p:cNvSpPr>
              <a:spLocks noChangeArrowheads="1"/>
            </p:cNvSpPr>
            <p:nvPr/>
          </p:nvSpPr>
          <p:spPr bwMode="auto">
            <a:xfrm>
              <a:off x="365" y="307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1" name="Freeform 127"/>
            <p:cNvSpPr>
              <a:spLocks noChangeArrowheads="1"/>
            </p:cNvSpPr>
            <p:nvPr/>
          </p:nvSpPr>
          <p:spPr bwMode="auto">
            <a:xfrm>
              <a:off x="525" y="305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2" name="Freeform 128"/>
            <p:cNvSpPr>
              <a:spLocks noChangeArrowheads="1"/>
            </p:cNvSpPr>
            <p:nvPr/>
          </p:nvSpPr>
          <p:spPr bwMode="auto">
            <a:xfrm>
              <a:off x="647" y="312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3" name="Freeform 129"/>
            <p:cNvSpPr>
              <a:spLocks noChangeArrowheads="1"/>
            </p:cNvSpPr>
            <p:nvPr/>
          </p:nvSpPr>
          <p:spPr bwMode="auto">
            <a:xfrm>
              <a:off x="882" y="310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4" name="Freeform 130"/>
            <p:cNvSpPr>
              <a:spLocks noChangeArrowheads="1"/>
            </p:cNvSpPr>
            <p:nvPr/>
          </p:nvSpPr>
          <p:spPr bwMode="auto">
            <a:xfrm>
              <a:off x="964" y="305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5" name="Freeform 131"/>
            <p:cNvSpPr>
              <a:spLocks noChangeArrowheads="1"/>
            </p:cNvSpPr>
            <p:nvPr/>
          </p:nvSpPr>
          <p:spPr bwMode="auto">
            <a:xfrm>
              <a:off x="1021" y="310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6" name="Freeform 132"/>
            <p:cNvSpPr>
              <a:spLocks noChangeArrowheads="1"/>
            </p:cNvSpPr>
            <p:nvPr/>
          </p:nvSpPr>
          <p:spPr bwMode="auto">
            <a:xfrm>
              <a:off x="1150" y="304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7" name="Freeform 133"/>
            <p:cNvSpPr>
              <a:spLocks noChangeArrowheads="1"/>
            </p:cNvSpPr>
            <p:nvPr/>
          </p:nvSpPr>
          <p:spPr bwMode="auto">
            <a:xfrm>
              <a:off x="1220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8" name="Freeform 134"/>
            <p:cNvSpPr>
              <a:spLocks noChangeArrowheads="1"/>
            </p:cNvSpPr>
            <p:nvPr/>
          </p:nvSpPr>
          <p:spPr bwMode="auto">
            <a:xfrm>
              <a:off x="1345" y="312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19" name="Freeform 135"/>
            <p:cNvSpPr>
              <a:spLocks noChangeArrowheads="1"/>
            </p:cNvSpPr>
            <p:nvPr/>
          </p:nvSpPr>
          <p:spPr bwMode="auto">
            <a:xfrm>
              <a:off x="1504" y="314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0" name="Freeform 136"/>
            <p:cNvSpPr>
              <a:spLocks noChangeArrowheads="1"/>
            </p:cNvSpPr>
            <p:nvPr/>
          </p:nvSpPr>
          <p:spPr bwMode="auto">
            <a:xfrm>
              <a:off x="1705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1" name="Freeform 137"/>
            <p:cNvSpPr>
              <a:spLocks noChangeArrowheads="1"/>
            </p:cNvSpPr>
            <p:nvPr/>
          </p:nvSpPr>
          <p:spPr bwMode="auto">
            <a:xfrm>
              <a:off x="1829" y="312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2" name="Freeform 138"/>
            <p:cNvSpPr>
              <a:spLocks noChangeArrowheads="1"/>
            </p:cNvSpPr>
            <p:nvPr/>
          </p:nvSpPr>
          <p:spPr bwMode="auto">
            <a:xfrm>
              <a:off x="1950" y="304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3" name="Freeform 139"/>
            <p:cNvSpPr>
              <a:spLocks noChangeArrowheads="1"/>
            </p:cNvSpPr>
            <p:nvPr/>
          </p:nvSpPr>
          <p:spPr bwMode="auto">
            <a:xfrm>
              <a:off x="2094" y="304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4" name="Freeform 140"/>
            <p:cNvSpPr>
              <a:spLocks noChangeArrowheads="1"/>
            </p:cNvSpPr>
            <p:nvPr/>
          </p:nvSpPr>
          <p:spPr bwMode="auto">
            <a:xfrm>
              <a:off x="2250" y="302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5" name="Freeform 141"/>
            <p:cNvSpPr>
              <a:spLocks noChangeArrowheads="1"/>
            </p:cNvSpPr>
            <p:nvPr/>
          </p:nvSpPr>
          <p:spPr bwMode="auto">
            <a:xfrm>
              <a:off x="2317" y="299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6" name="Freeform 142"/>
            <p:cNvSpPr>
              <a:spLocks noChangeArrowheads="1"/>
            </p:cNvSpPr>
            <p:nvPr/>
          </p:nvSpPr>
          <p:spPr bwMode="auto">
            <a:xfrm>
              <a:off x="2363" y="302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7" name="Freeform 143"/>
            <p:cNvSpPr>
              <a:spLocks noChangeArrowheads="1"/>
            </p:cNvSpPr>
            <p:nvPr/>
          </p:nvSpPr>
          <p:spPr bwMode="auto">
            <a:xfrm>
              <a:off x="2464" y="298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8" name="Freeform 144"/>
            <p:cNvSpPr>
              <a:spLocks noChangeArrowheads="1"/>
            </p:cNvSpPr>
            <p:nvPr/>
          </p:nvSpPr>
          <p:spPr bwMode="auto">
            <a:xfrm>
              <a:off x="2522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29" name="Freeform 145"/>
            <p:cNvSpPr>
              <a:spLocks noChangeArrowheads="1"/>
            </p:cNvSpPr>
            <p:nvPr/>
          </p:nvSpPr>
          <p:spPr bwMode="auto">
            <a:xfrm>
              <a:off x="2624" y="303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0" name="Freeform 146"/>
            <p:cNvSpPr>
              <a:spLocks noChangeArrowheads="1"/>
            </p:cNvSpPr>
            <p:nvPr/>
          </p:nvSpPr>
          <p:spPr bwMode="auto">
            <a:xfrm>
              <a:off x="2723" y="304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1" name="Freeform 147"/>
            <p:cNvSpPr>
              <a:spLocks noChangeArrowheads="1"/>
            </p:cNvSpPr>
            <p:nvPr/>
          </p:nvSpPr>
          <p:spPr bwMode="auto">
            <a:xfrm>
              <a:off x="2848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2" name="Freeform 148"/>
            <p:cNvSpPr>
              <a:spLocks noChangeArrowheads="1"/>
            </p:cNvSpPr>
            <p:nvPr/>
          </p:nvSpPr>
          <p:spPr bwMode="auto">
            <a:xfrm>
              <a:off x="2949" y="303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3" name="Freeform 149"/>
            <p:cNvSpPr>
              <a:spLocks noChangeArrowheads="1"/>
            </p:cNvSpPr>
            <p:nvPr/>
          </p:nvSpPr>
          <p:spPr bwMode="auto">
            <a:xfrm>
              <a:off x="3051" y="298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4" name="Freeform 150"/>
            <p:cNvSpPr>
              <a:spLocks noChangeArrowheads="1"/>
            </p:cNvSpPr>
            <p:nvPr/>
          </p:nvSpPr>
          <p:spPr bwMode="auto">
            <a:xfrm>
              <a:off x="2256" y="315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5" name="Freeform 151"/>
            <p:cNvSpPr>
              <a:spLocks noChangeArrowheads="1"/>
            </p:cNvSpPr>
            <p:nvPr/>
          </p:nvSpPr>
          <p:spPr bwMode="auto">
            <a:xfrm>
              <a:off x="2377" y="31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36" name="Group 152"/>
          <p:cNvGrpSpPr>
            <a:grpSpLocks/>
          </p:cNvGrpSpPr>
          <p:nvPr/>
        </p:nvGrpSpPr>
        <p:grpSpPr bwMode="auto">
          <a:xfrm>
            <a:off x="560388" y="5254625"/>
            <a:ext cx="4629150" cy="444500"/>
            <a:chOff x="353" y="3310"/>
            <a:chExt cx="2916" cy="280"/>
          </a:xfrm>
        </p:grpSpPr>
        <p:sp>
          <p:nvSpPr>
            <p:cNvPr id="16537" name="Freeform 153"/>
            <p:cNvSpPr>
              <a:spLocks noChangeArrowheads="1"/>
            </p:cNvSpPr>
            <p:nvPr/>
          </p:nvSpPr>
          <p:spPr bwMode="auto">
            <a:xfrm>
              <a:off x="353" y="3310"/>
              <a:ext cx="2916" cy="277"/>
            </a:xfrm>
            <a:custGeom>
              <a:avLst/>
              <a:gdLst>
                <a:gd name="T0" fmla="*/ 6432 w 12863"/>
                <a:gd name="T1" fmla="*/ 1225 h 1226"/>
                <a:gd name="T2" fmla="*/ 0 w 12863"/>
                <a:gd name="T3" fmla="*/ 1225 h 1226"/>
                <a:gd name="T4" fmla="*/ 0 w 12863"/>
                <a:gd name="T5" fmla="*/ 0 h 1226"/>
                <a:gd name="T6" fmla="*/ 12862 w 12863"/>
                <a:gd name="T7" fmla="*/ 0 h 1226"/>
                <a:gd name="T8" fmla="*/ 12862 w 12863"/>
                <a:gd name="T9" fmla="*/ 1225 h 1226"/>
                <a:gd name="T10" fmla="*/ 6432 w 1286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3" h="1226">
                  <a:moveTo>
                    <a:pt x="643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1225"/>
                  </a:lnTo>
                  <a:lnTo>
                    <a:pt x="643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8" name="Freeform 154"/>
            <p:cNvSpPr>
              <a:spLocks noChangeArrowheads="1"/>
            </p:cNvSpPr>
            <p:nvPr/>
          </p:nvSpPr>
          <p:spPr bwMode="auto">
            <a:xfrm>
              <a:off x="365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39" name="Freeform 155"/>
            <p:cNvSpPr>
              <a:spLocks noChangeArrowheads="1"/>
            </p:cNvSpPr>
            <p:nvPr/>
          </p:nvSpPr>
          <p:spPr bwMode="auto">
            <a:xfrm>
              <a:off x="525" y="338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0" name="Freeform 156"/>
            <p:cNvSpPr>
              <a:spLocks noChangeArrowheads="1"/>
            </p:cNvSpPr>
            <p:nvPr/>
          </p:nvSpPr>
          <p:spPr bwMode="auto">
            <a:xfrm>
              <a:off x="647" y="34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1" name="Freeform 157"/>
            <p:cNvSpPr>
              <a:spLocks noChangeArrowheads="1"/>
            </p:cNvSpPr>
            <p:nvPr/>
          </p:nvSpPr>
          <p:spPr bwMode="auto">
            <a:xfrm>
              <a:off x="882" y="343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2" name="Freeform 158"/>
            <p:cNvSpPr>
              <a:spLocks noChangeArrowheads="1"/>
            </p:cNvSpPr>
            <p:nvPr/>
          </p:nvSpPr>
          <p:spPr bwMode="auto">
            <a:xfrm>
              <a:off x="964" y="338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3" name="Freeform 159"/>
            <p:cNvSpPr>
              <a:spLocks noChangeArrowheads="1"/>
            </p:cNvSpPr>
            <p:nvPr/>
          </p:nvSpPr>
          <p:spPr bwMode="auto">
            <a:xfrm>
              <a:off x="1021" y="343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4" name="Freeform 160"/>
            <p:cNvSpPr>
              <a:spLocks noChangeArrowheads="1"/>
            </p:cNvSpPr>
            <p:nvPr/>
          </p:nvSpPr>
          <p:spPr bwMode="auto">
            <a:xfrm>
              <a:off x="1150" y="337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5" name="Freeform 161"/>
            <p:cNvSpPr>
              <a:spLocks noChangeArrowheads="1"/>
            </p:cNvSpPr>
            <p:nvPr/>
          </p:nvSpPr>
          <p:spPr bwMode="auto">
            <a:xfrm>
              <a:off x="1220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6" name="Freeform 162"/>
            <p:cNvSpPr>
              <a:spLocks noChangeArrowheads="1"/>
            </p:cNvSpPr>
            <p:nvPr/>
          </p:nvSpPr>
          <p:spPr bwMode="auto">
            <a:xfrm>
              <a:off x="1345" y="345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7" name="Freeform 163"/>
            <p:cNvSpPr>
              <a:spLocks noChangeArrowheads="1"/>
            </p:cNvSpPr>
            <p:nvPr/>
          </p:nvSpPr>
          <p:spPr bwMode="auto">
            <a:xfrm>
              <a:off x="1499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8" name="Freeform 164"/>
            <p:cNvSpPr>
              <a:spLocks noChangeArrowheads="1"/>
            </p:cNvSpPr>
            <p:nvPr/>
          </p:nvSpPr>
          <p:spPr bwMode="auto">
            <a:xfrm>
              <a:off x="1705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49" name="Freeform 165"/>
            <p:cNvSpPr>
              <a:spLocks noChangeArrowheads="1"/>
            </p:cNvSpPr>
            <p:nvPr/>
          </p:nvSpPr>
          <p:spPr bwMode="auto">
            <a:xfrm>
              <a:off x="1829" y="345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0" name="Freeform 166"/>
            <p:cNvSpPr>
              <a:spLocks noChangeArrowheads="1"/>
            </p:cNvSpPr>
            <p:nvPr/>
          </p:nvSpPr>
          <p:spPr bwMode="auto">
            <a:xfrm>
              <a:off x="1950" y="337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1" name="Freeform 167"/>
            <p:cNvSpPr>
              <a:spLocks noChangeArrowheads="1"/>
            </p:cNvSpPr>
            <p:nvPr/>
          </p:nvSpPr>
          <p:spPr bwMode="auto">
            <a:xfrm>
              <a:off x="2093" y="343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2" name="Freeform 168"/>
            <p:cNvSpPr>
              <a:spLocks noChangeArrowheads="1"/>
            </p:cNvSpPr>
            <p:nvPr/>
          </p:nvSpPr>
          <p:spPr bwMode="auto">
            <a:xfrm>
              <a:off x="2260" y="337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3" name="Freeform 169"/>
            <p:cNvSpPr>
              <a:spLocks noChangeArrowheads="1"/>
            </p:cNvSpPr>
            <p:nvPr/>
          </p:nvSpPr>
          <p:spPr bwMode="auto">
            <a:xfrm>
              <a:off x="2415" y="335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4" name="Freeform 170"/>
            <p:cNvSpPr>
              <a:spLocks noChangeArrowheads="1"/>
            </p:cNvSpPr>
            <p:nvPr/>
          </p:nvSpPr>
          <p:spPr bwMode="auto">
            <a:xfrm>
              <a:off x="2482" y="332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5" name="Freeform 171"/>
            <p:cNvSpPr>
              <a:spLocks noChangeArrowheads="1"/>
            </p:cNvSpPr>
            <p:nvPr/>
          </p:nvSpPr>
          <p:spPr bwMode="auto">
            <a:xfrm>
              <a:off x="2529" y="335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6" name="Freeform 172"/>
            <p:cNvSpPr>
              <a:spLocks noChangeArrowheads="1"/>
            </p:cNvSpPr>
            <p:nvPr/>
          </p:nvSpPr>
          <p:spPr bwMode="auto">
            <a:xfrm>
              <a:off x="2629" y="331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7" name="Freeform 173"/>
            <p:cNvSpPr>
              <a:spLocks noChangeArrowheads="1"/>
            </p:cNvSpPr>
            <p:nvPr/>
          </p:nvSpPr>
          <p:spPr bwMode="auto">
            <a:xfrm>
              <a:off x="2688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8" name="Freeform 174"/>
            <p:cNvSpPr>
              <a:spLocks noChangeArrowheads="1"/>
            </p:cNvSpPr>
            <p:nvPr/>
          </p:nvSpPr>
          <p:spPr bwMode="auto">
            <a:xfrm>
              <a:off x="2790" y="336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59" name="Freeform 175"/>
            <p:cNvSpPr>
              <a:spLocks noChangeArrowheads="1"/>
            </p:cNvSpPr>
            <p:nvPr/>
          </p:nvSpPr>
          <p:spPr bwMode="auto">
            <a:xfrm>
              <a:off x="2883" y="3329"/>
              <a:ext cx="106" cy="106"/>
            </a:xfrm>
            <a:custGeom>
              <a:avLst/>
              <a:gdLst>
                <a:gd name="T0" fmla="*/ 252 w 474"/>
                <a:gd name="T1" fmla="*/ 252 h 474"/>
                <a:gd name="T2" fmla="*/ 450 w 474"/>
                <a:gd name="T3" fmla="*/ 252 h 474"/>
                <a:gd name="T4" fmla="*/ 473 w 474"/>
                <a:gd name="T5" fmla="*/ 237 h 474"/>
                <a:gd name="T6" fmla="*/ 450 w 474"/>
                <a:gd name="T7" fmla="*/ 221 h 474"/>
                <a:gd name="T8" fmla="*/ 252 w 474"/>
                <a:gd name="T9" fmla="*/ 221 h 474"/>
                <a:gd name="T10" fmla="*/ 252 w 474"/>
                <a:gd name="T11" fmla="*/ 23 h 474"/>
                <a:gd name="T12" fmla="*/ 237 w 474"/>
                <a:gd name="T13" fmla="*/ 0 h 474"/>
                <a:gd name="T14" fmla="*/ 221 w 474"/>
                <a:gd name="T15" fmla="*/ 23 h 474"/>
                <a:gd name="T16" fmla="*/ 221 w 474"/>
                <a:gd name="T17" fmla="*/ 221 h 474"/>
                <a:gd name="T18" fmla="*/ 23 w 474"/>
                <a:gd name="T19" fmla="*/ 221 h 474"/>
                <a:gd name="T20" fmla="*/ 0 w 474"/>
                <a:gd name="T21" fmla="*/ 237 h 474"/>
                <a:gd name="T22" fmla="*/ 23 w 474"/>
                <a:gd name="T23" fmla="*/ 252 h 474"/>
                <a:gd name="T24" fmla="*/ 221 w 474"/>
                <a:gd name="T25" fmla="*/ 252 h 474"/>
                <a:gd name="T26" fmla="*/ 221 w 474"/>
                <a:gd name="T27" fmla="*/ 450 h 474"/>
                <a:gd name="T28" fmla="*/ 237 w 474"/>
                <a:gd name="T29" fmla="*/ 473 h 474"/>
                <a:gd name="T30" fmla="*/ 252 w 474"/>
                <a:gd name="T31" fmla="*/ 450 h 474"/>
                <a:gd name="T32" fmla="*/ 252 w 474"/>
                <a:gd name="T33" fmla="*/ 25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4" h="474">
                  <a:moveTo>
                    <a:pt x="252" y="252"/>
                  </a:moveTo>
                  <a:lnTo>
                    <a:pt x="450" y="252"/>
                  </a:lnTo>
                  <a:cubicBezTo>
                    <a:pt x="458" y="252"/>
                    <a:pt x="473" y="252"/>
                    <a:pt x="473" y="237"/>
                  </a:cubicBezTo>
                  <a:cubicBezTo>
                    <a:pt x="473" y="221"/>
                    <a:pt x="458" y="221"/>
                    <a:pt x="450" y="221"/>
                  </a:cubicBezTo>
                  <a:lnTo>
                    <a:pt x="252" y="221"/>
                  </a:lnTo>
                  <a:lnTo>
                    <a:pt x="252" y="23"/>
                  </a:lnTo>
                  <a:cubicBezTo>
                    <a:pt x="252" y="16"/>
                    <a:pt x="252" y="0"/>
                    <a:pt x="237" y="0"/>
                  </a:cubicBezTo>
                  <a:cubicBezTo>
                    <a:pt x="221" y="0"/>
                    <a:pt x="221" y="16"/>
                    <a:pt x="221" y="23"/>
                  </a:cubicBezTo>
                  <a:lnTo>
                    <a:pt x="221" y="221"/>
                  </a:lnTo>
                  <a:lnTo>
                    <a:pt x="23" y="221"/>
                  </a:lnTo>
                  <a:cubicBezTo>
                    <a:pt x="16" y="221"/>
                    <a:pt x="0" y="221"/>
                    <a:pt x="0" y="237"/>
                  </a:cubicBezTo>
                  <a:cubicBezTo>
                    <a:pt x="0" y="252"/>
                    <a:pt x="16" y="252"/>
                    <a:pt x="23" y="252"/>
                  </a:cubicBezTo>
                  <a:lnTo>
                    <a:pt x="221" y="252"/>
                  </a:lnTo>
                  <a:lnTo>
                    <a:pt x="221" y="450"/>
                  </a:lnTo>
                  <a:cubicBezTo>
                    <a:pt x="221" y="458"/>
                    <a:pt x="221" y="473"/>
                    <a:pt x="237" y="473"/>
                  </a:cubicBezTo>
                  <a:cubicBezTo>
                    <a:pt x="252" y="473"/>
                    <a:pt x="252" y="460"/>
                    <a:pt x="252" y="450"/>
                  </a:cubicBezTo>
                  <a:lnTo>
                    <a:pt x="252" y="2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0" name="Freeform 176"/>
            <p:cNvSpPr>
              <a:spLocks noChangeArrowheads="1"/>
            </p:cNvSpPr>
            <p:nvPr/>
          </p:nvSpPr>
          <p:spPr bwMode="auto">
            <a:xfrm>
              <a:off x="3011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1" name="Freeform 177"/>
            <p:cNvSpPr>
              <a:spLocks noChangeArrowheads="1"/>
            </p:cNvSpPr>
            <p:nvPr/>
          </p:nvSpPr>
          <p:spPr bwMode="auto">
            <a:xfrm>
              <a:off x="3113" y="336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09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2" name="Freeform 178"/>
            <p:cNvSpPr>
              <a:spLocks noChangeArrowheads="1"/>
            </p:cNvSpPr>
            <p:nvPr/>
          </p:nvSpPr>
          <p:spPr bwMode="auto">
            <a:xfrm>
              <a:off x="3215" y="331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3" name="Freeform 179"/>
            <p:cNvSpPr>
              <a:spLocks noChangeArrowheads="1"/>
            </p:cNvSpPr>
            <p:nvPr/>
          </p:nvSpPr>
          <p:spPr bwMode="auto">
            <a:xfrm>
              <a:off x="2422" y="348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4" name="Freeform 180"/>
            <p:cNvSpPr>
              <a:spLocks noChangeArrowheads="1"/>
            </p:cNvSpPr>
            <p:nvPr/>
          </p:nvSpPr>
          <p:spPr bwMode="auto">
            <a:xfrm>
              <a:off x="2543" y="34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65" name="Group 181"/>
          <p:cNvGrpSpPr>
            <a:grpSpLocks/>
          </p:cNvGrpSpPr>
          <p:nvPr/>
        </p:nvGrpSpPr>
        <p:grpSpPr bwMode="auto">
          <a:xfrm>
            <a:off x="560388" y="5778500"/>
            <a:ext cx="4927600" cy="444500"/>
            <a:chOff x="353" y="3640"/>
            <a:chExt cx="3104" cy="280"/>
          </a:xfrm>
        </p:grpSpPr>
        <p:sp>
          <p:nvSpPr>
            <p:cNvPr id="16566" name="Freeform 182"/>
            <p:cNvSpPr>
              <a:spLocks noChangeArrowheads="1"/>
            </p:cNvSpPr>
            <p:nvPr/>
          </p:nvSpPr>
          <p:spPr bwMode="auto">
            <a:xfrm>
              <a:off x="353" y="3640"/>
              <a:ext cx="3105" cy="277"/>
            </a:xfrm>
            <a:custGeom>
              <a:avLst/>
              <a:gdLst>
                <a:gd name="T0" fmla="*/ 6848 w 13695"/>
                <a:gd name="T1" fmla="*/ 1225 h 1226"/>
                <a:gd name="T2" fmla="*/ 0 w 13695"/>
                <a:gd name="T3" fmla="*/ 1225 h 1226"/>
                <a:gd name="T4" fmla="*/ 0 w 13695"/>
                <a:gd name="T5" fmla="*/ 0 h 1226"/>
                <a:gd name="T6" fmla="*/ 13694 w 13695"/>
                <a:gd name="T7" fmla="*/ 0 h 1226"/>
                <a:gd name="T8" fmla="*/ 13694 w 13695"/>
                <a:gd name="T9" fmla="*/ 1225 h 1226"/>
                <a:gd name="T10" fmla="*/ 6848 w 1369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5" h="1226">
                  <a:moveTo>
                    <a:pt x="6848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3694" y="0"/>
                  </a:lnTo>
                  <a:lnTo>
                    <a:pt x="13694" y="1225"/>
                  </a:lnTo>
                  <a:lnTo>
                    <a:pt x="6848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7" name="Freeform 183"/>
            <p:cNvSpPr>
              <a:spLocks noChangeArrowheads="1"/>
            </p:cNvSpPr>
            <p:nvPr/>
          </p:nvSpPr>
          <p:spPr bwMode="auto">
            <a:xfrm>
              <a:off x="365" y="3736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8" name="Freeform 184"/>
            <p:cNvSpPr>
              <a:spLocks noChangeArrowheads="1"/>
            </p:cNvSpPr>
            <p:nvPr/>
          </p:nvSpPr>
          <p:spPr bwMode="auto">
            <a:xfrm>
              <a:off x="525" y="371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69" name="Freeform 185"/>
            <p:cNvSpPr>
              <a:spLocks noChangeArrowheads="1"/>
            </p:cNvSpPr>
            <p:nvPr/>
          </p:nvSpPr>
          <p:spPr bwMode="auto">
            <a:xfrm>
              <a:off x="647" y="37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0" name="Freeform 186"/>
            <p:cNvSpPr>
              <a:spLocks noChangeArrowheads="1"/>
            </p:cNvSpPr>
            <p:nvPr/>
          </p:nvSpPr>
          <p:spPr bwMode="auto">
            <a:xfrm>
              <a:off x="883" y="376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1" name="Freeform 187"/>
            <p:cNvSpPr>
              <a:spLocks noChangeArrowheads="1"/>
            </p:cNvSpPr>
            <p:nvPr/>
          </p:nvSpPr>
          <p:spPr bwMode="auto">
            <a:xfrm>
              <a:off x="964" y="371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2" name="Freeform 188"/>
            <p:cNvSpPr>
              <a:spLocks noChangeArrowheads="1"/>
            </p:cNvSpPr>
            <p:nvPr/>
          </p:nvSpPr>
          <p:spPr bwMode="auto">
            <a:xfrm>
              <a:off x="1022" y="376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3" name="Freeform 189"/>
            <p:cNvSpPr>
              <a:spLocks noChangeArrowheads="1"/>
            </p:cNvSpPr>
            <p:nvPr/>
          </p:nvSpPr>
          <p:spPr bwMode="auto">
            <a:xfrm>
              <a:off x="1150" y="370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4" name="Freeform 190"/>
            <p:cNvSpPr>
              <a:spLocks noChangeArrowheads="1"/>
            </p:cNvSpPr>
            <p:nvPr/>
          </p:nvSpPr>
          <p:spPr bwMode="auto">
            <a:xfrm>
              <a:off x="1219" y="3719"/>
              <a:ext cx="86" cy="143"/>
            </a:xfrm>
            <a:custGeom>
              <a:avLst/>
              <a:gdLst>
                <a:gd name="T0" fmla="*/ 229 w 383"/>
                <a:gd name="T1" fmla="*/ 289 h 633"/>
                <a:gd name="T2" fmla="*/ 356 w 383"/>
                <a:gd name="T3" fmla="*/ 127 h 633"/>
                <a:gd name="T4" fmla="*/ 187 w 383"/>
                <a:gd name="T5" fmla="*/ 0 h 633"/>
                <a:gd name="T6" fmla="*/ 26 w 383"/>
                <a:gd name="T7" fmla="*/ 125 h 633"/>
                <a:gd name="T8" fmla="*/ 73 w 383"/>
                <a:gd name="T9" fmla="*/ 172 h 633"/>
                <a:gd name="T10" fmla="*/ 120 w 383"/>
                <a:gd name="T11" fmla="*/ 125 h 633"/>
                <a:gd name="T12" fmla="*/ 62 w 383"/>
                <a:gd name="T13" fmla="*/ 81 h 633"/>
                <a:gd name="T14" fmla="*/ 185 w 383"/>
                <a:gd name="T15" fmla="*/ 23 h 633"/>
                <a:gd name="T16" fmla="*/ 273 w 383"/>
                <a:gd name="T17" fmla="*/ 125 h 633"/>
                <a:gd name="T18" fmla="*/ 247 w 383"/>
                <a:gd name="T19" fmla="*/ 231 h 633"/>
                <a:gd name="T20" fmla="*/ 164 w 383"/>
                <a:gd name="T21" fmla="*/ 278 h 633"/>
                <a:gd name="T22" fmla="*/ 130 w 383"/>
                <a:gd name="T23" fmla="*/ 281 h 633"/>
                <a:gd name="T24" fmla="*/ 114 w 383"/>
                <a:gd name="T25" fmla="*/ 291 h 633"/>
                <a:gd name="T26" fmla="*/ 138 w 383"/>
                <a:gd name="T27" fmla="*/ 302 h 633"/>
                <a:gd name="T28" fmla="*/ 177 w 383"/>
                <a:gd name="T29" fmla="*/ 302 h 633"/>
                <a:gd name="T30" fmla="*/ 286 w 383"/>
                <a:gd name="T31" fmla="*/ 455 h 633"/>
                <a:gd name="T32" fmla="*/ 182 w 383"/>
                <a:gd name="T33" fmla="*/ 606 h 633"/>
                <a:gd name="T34" fmla="*/ 42 w 383"/>
                <a:gd name="T35" fmla="*/ 536 h 633"/>
                <a:gd name="T36" fmla="*/ 104 w 383"/>
                <a:gd name="T37" fmla="*/ 486 h 633"/>
                <a:gd name="T38" fmla="*/ 52 w 383"/>
                <a:gd name="T39" fmla="*/ 434 h 633"/>
                <a:gd name="T40" fmla="*/ 0 w 383"/>
                <a:gd name="T41" fmla="*/ 486 h 633"/>
                <a:gd name="T42" fmla="*/ 185 w 383"/>
                <a:gd name="T43" fmla="*/ 632 h 633"/>
                <a:gd name="T44" fmla="*/ 382 w 383"/>
                <a:gd name="T45" fmla="*/ 455 h 633"/>
                <a:gd name="T46" fmla="*/ 229 w 383"/>
                <a:gd name="T47" fmla="*/ 28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3" h="633">
                  <a:moveTo>
                    <a:pt x="229" y="289"/>
                  </a:moveTo>
                  <a:cubicBezTo>
                    <a:pt x="304" y="263"/>
                    <a:pt x="356" y="200"/>
                    <a:pt x="356" y="127"/>
                  </a:cubicBezTo>
                  <a:cubicBezTo>
                    <a:pt x="356" y="52"/>
                    <a:pt x="276" y="0"/>
                    <a:pt x="187" y="0"/>
                  </a:cubicBezTo>
                  <a:cubicBezTo>
                    <a:pt x="94" y="0"/>
                    <a:pt x="26" y="55"/>
                    <a:pt x="26" y="125"/>
                  </a:cubicBezTo>
                  <a:cubicBezTo>
                    <a:pt x="26" y="156"/>
                    <a:pt x="44" y="172"/>
                    <a:pt x="73" y="172"/>
                  </a:cubicBezTo>
                  <a:cubicBezTo>
                    <a:pt x="101" y="172"/>
                    <a:pt x="120" y="153"/>
                    <a:pt x="120" y="125"/>
                  </a:cubicBezTo>
                  <a:cubicBezTo>
                    <a:pt x="120" y="81"/>
                    <a:pt x="75" y="81"/>
                    <a:pt x="62" y="81"/>
                  </a:cubicBezTo>
                  <a:cubicBezTo>
                    <a:pt x="91" y="34"/>
                    <a:pt x="151" y="23"/>
                    <a:pt x="185" y="23"/>
                  </a:cubicBezTo>
                  <a:cubicBezTo>
                    <a:pt x="221" y="23"/>
                    <a:pt x="273" y="44"/>
                    <a:pt x="273" y="125"/>
                  </a:cubicBezTo>
                  <a:cubicBezTo>
                    <a:pt x="273" y="138"/>
                    <a:pt x="270" y="190"/>
                    <a:pt x="247" y="231"/>
                  </a:cubicBezTo>
                  <a:cubicBezTo>
                    <a:pt x="218" y="276"/>
                    <a:pt x="187" y="278"/>
                    <a:pt x="164" y="278"/>
                  </a:cubicBezTo>
                  <a:cubicBezTo>
                    <a:pt x="159" y="278"/>
                    <a:pt x="135" y="281"/>
                    <a:pt x="130" y="281"/>
                  </a:cubicBezTo>
                  <a:cubicBezTo>
                    <a:pt x="122" y="281"/>
                    <a:pt x="114" y="283"/>
                    <a:pt x="114" y="291"/>
                  </a:cubicBezTo>
                  <a:cubicBezTo>
                    <a:pt x="114" y="302"/>
                    <a:pt x="122" y="302"/>
                    <a:pt x="138" y="302"/>
                  </a:cubicBezTo>
                  <a:lnTo>
                    <a:pt x="177" y="302"/>
                  </a:lnTo>
                  <a:cubicBezTo>
                    <a:pt x="252" y="302"/>
                    <a:pt x="286" y="364"/>
                    <a:pt x="286" y="455"/>
                  </a:cubicBezTo>
                  <a:cubicBezTo>
                    <a:pt x="286" y="580"/>
                    <a:pt x="224" y="606"/>
                    <a:pt x="182" y="606"/>
                  </a:cubicBezTo>
                  <a:cubicBezTo>
                    <a:pt x="143" y="606"/>
                    <a:pt x="75" y="590"/>
                    <a:pt x="42" y="536"/>
                  </a:cubicBezTo>
                  <a:cubicBezTo>
                    <a:pt x="75" y="541"/>
                    <a:pt x="104" y="520"/>
                    <a:pt x="104" y="486"/>
                  </a:cubicBezTo>
                  <a:cubicBezTo>
                    <a:pt x="104" y="453"/>
                    <a:pt x="78" y="434"/>
                    <a:pt x="52" y="434"/>
                  </a:cubicBezTo>
                  <a:cubicBezTo>
                    <a:pt x="29" y="434"/>
                    <a:pt x="0" y="447"/>
                    <a:pt x="0" y="486"/>
                  </a:cubicBezTo>
                  <a:cubicBezTo>
                    <a:pt x="0" y="572"/>
                    <a:pt x="86" y="632"/>
                    <a:pt x="185" y="632"/>
                  </a:cubicBezTo>
                  <a:cubicBezTo>
                    <a:pt x="299" y="632"/>
                    <a:pt x="382" y="549"/>
                    <a:pt x="382" y="455"/>
                  </a:cubicBezTo>
                  <a:cubicBezTo>
                    <a:pt x="382" y="380"/>
                    <a:pt x="325" y="307"/>
                    <a:pt x="229" y="2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5" name="Freeform 191"/>
            <p:cNvSpPr>
              <a:spLocks noChangeArrowheads="1"/>
            </p:cNvSpPr>
            <p:nvPr/>
          </p:nvSpPr>
          <p:spPr bwMode="auto">
            <a:xfrm>
              <a:off x="1324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6" name="Freeform 192"/>
            <p:cNvSpPr>
              <a:spLocks noChangeArrowheads="1"/>
            </p:cNvSpPr>
            <p:nvPr/>
          </p:nvSpPr>
          <p:spPr bwMode="auto">
            <a:xfrm>
              <a:off x="1449" y="378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7" name="Freeform 193"/>
            <p:cNvSpPr>
              <a:spLocks noChangeArrowheads="1"/>
            </p:cNvSpPr>
            <p:nvPr/>
          </p:nvSpPr>
          <p:spPr bwMode="auto">
            <a:xfrm>
              <a:off x="1608" y="380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8" name="Freeform 194"/>
            <p:cNvSpPr>
              <a:spLocks noChangeArrowheads="1"/>
            </p:cNvSpPr>
            <p:nvPr/>
          </p:nvSpPr>
          <p:spPr bwMode="auto">
            <a:xfrm>
              <a:off x="1808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79" name="Freeform 195"/>
            <p:cNvSpPr>
              <a:spLocks noChangeArrowheads="1"/>
            </p:cNvSpPr>
            <p:nvPr/>
          </p:nvSpPr>
          <p:spPr bwMode="auto">
            <a:xfrm>
              <a:off x="1933" y="378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0" name="Freeform 196"/>
            <p:cNvSpPr>
              <a:spLocks noChangeArrowheads="1"/>
            </p:cNvSpPr>
            <p:nvPr/>
          </p:nvSpPr>
          <p:spPr bwMode="auto">
            <a:xfrm>
              <a:off x="2053" y="370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1" name="Freeform 197"/>
            <p:cNvSpPr>
              <a:spLocks noChangeArrowheads="1"/>
            </p:cNvSpPr>
            <p:nvPr/>
          </p:nvSpPr>
          <p:spPr bwMode="auto">
            <a:xfrm>
              <a:off x="2197" y="376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2" name="Freeform 198"/>
            <p:cNvSpPr>
              <a:spLocks noChangeArrowheads="1"/>
            </p:cNvSpPr>
            <p:nvPr/>
          </p:nvSpPr>
          <p:spPr bwMode="auto">
            <a:xfrm>
              <a:off x="2364" y="370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3" name="Freeform 199"/>
            <p:cNvSpPr>
              <a:spLocks noChangeArrowheads="1"/>
            </p:cNvSpPr>
            <p:nvPr/>
          </p:nvSpPr>
          <p:spPr bwMode="auto">
            <a:xfrm>
              <a:off x="2519" y="368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4" name="Freeform 200"/>
            <p:cNvSpPr>
              <a:spLocks noChangeArrowheads="1"/>
            </p:cNvSpPr>
            <p:nvPr/>
          </p:nvSpPr>
          <p:spPr bwMode="auto">
            <a:xfrm>
              <a:off x="2587" y="365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5" name="Freeform 201"/>
            <p:cNvSpPr>
              <a:spLocks noChangeArrowheads="1"/>
            </p:cNvSpPr>
            <p:nvPr/>
          </p:nvSpPr>
          <p:spPr bwMode="auto">
            <a:xfrm>
              <a:off x="2633" y="368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6" name="Freeform 202"/>
            <p:cNvSpPr>
              <a:spLocks noChangeArrowheads="1"/>
            </p:cNvSpPr>
            <p:nvPr/>
          </p:nvSpPr>
          <p:spPr bwMode="auto">
            <a:xfrm>
              <a:off x="2733" y="364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7" name="Freeform 203"/>
            <p:cNvSpPr>
              <a:spLocks noChangeArrowheads="1"/>
            </p:cNvSpPr>
            <p:nvPr/>
          </p:nvSpPr>
          <p:spPr bwMode="auto">
            <a:xfrm>
              <a:off x="2789" y="3653"/>
              <a:ext cx="66" cy="99"/>
            </a:xfrm>
            <a:custGeom>
              <a:avLst/>
              <a:gdLst>
                <a:gd name="T0" fmla="*/ 140 w 297"/>
                <a:gd name="T1" fmla="*/ 213 h 441"/>
                <a:gd name="T2" fmla="*/ 229 w 297"/>
                <a:gd name="T3" fmla="*/ 317 h 441"/>
                <a:gd name="T4" fmla="*/ 143 w 297"/>
                <a:gd name="T5" fmla="*/ 419 h 441"/>
                <a:gd name="T6" fmla="*/ 34 w 297"/>
                <a:gd name="T7" fmla="*/ 375 h 441"/>
                <a:gd name="T8" fmla="*/ 73 w 297"/>
                <a:gd name="T9" fmla="*/ 338 h 441"/>
                <a:gd name="T10" fmla="*/ 36 w 297"/>
                <a:gd name="T11" fmla="*/ 304 h 441"/>
                <a:gd name="T12" fmla="*/ 0 w 297"/>
                <a:gd name="T13" fmla="*/ 341 h 441"/>
                <a:gd name="T14" fmla="*/ 146 w 297"/>
                <a:gd name="T15" fmla="*/ 440 h 441"/>
                <a:gd name="T16" fmla="*/ 296 w 297"/>
                <a:gd name="T17" fmla="*/ 317 h 441"/>
                <a:gd name="T18" fmla="*/ 185 w 297"/>
                <a:gd name="T19" fmla="*/ 200 h 441"/>
                <a:gd name="T20" fmla="*/ 276 w 297"/>
                <a:gd name="T21" fmla="*/ 88 h 441"/>
                <a:gd name="T22" fmla="*/ 146 w 297"/>
                <a:gd name="T23" fmla="*/ 0 h 441"/>
                <a:gd name="T24" fmla="*/ 21 w 297"/>
                <a:gd name="T25" fmla="*/ 86 h 441"/>
                <a:gd name="T26" fmla="*/ 55 w 297"/>
                <a:gd name="T27" fmla="*/ 120 h 441"/>
                <a:gd name="T28" fmla="*/ 86 w 297"/>
                <a:gd name="T29" fmla="*/ 88 h 441"/>
                <a:gd name="T30" fmla="*/ 55 w 297"/>
                <a:gd name="T31" fmla="*/ 55 h 441"/>
                <a:gd name="T32" fmla="*/ 146 w 297"/>
                <a:gd name="T33" fmla="*/ 18 h 441"/>
                <a:gd name="T34" fmla="*/ 213 w 297"/>
                <a:gd name="T35" fmla="*/ 88 h 441"/>
                <a:gd name="T36" fmla="*/ 187 w 297"/>
                <a:gd name="T37" fmla="*/ 166 h 441"/>
                <a:gd name="T38" fmla="*/ 117 w 297"/>
                <a:gd name="T39" fmla="*/ 192 h 441"/>
                <a:gd name="T40" fmla="*/ 96 w 297"/>
                <a:gd name="T41" fmla="*/ 195 h 441"/>
                <a:gd name="T42" fmla="*/ 88 w 297"/>
                <a:gd name="T43" fmla="*/ 203 h 441"/>
                <a:gd name="T44" fmla="*/ 107 w 297"/>
                <a:gd name="T45" fmla="*/ 213 h 441"/>
                <a:gd name="T46" fmla="*/ 140 w 297"/>
                <a:gd name="T47" fmla="*/ 21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441">
                  <a:moveTo>
                    <a:pt x="140" y="213"/>
                  </a:moveTo>
                  <a:cubicBezTo>
                    <a:pt x="192" y="213"/>
                    <a:pt x="229" y="247"/>
                    <a:pt x="229" y="317"/>
                  </a:cubicBezTo>
                  <a:cubicBezTo>
                    <a:pt x="229" y="395"/>
                    <a:pt x="182" y="419"/>
                    <a:pt x="143" y="419"/>
                  </a:cubicBezTo>
                  <a:cubicBezTo>
                    <a:pt x="117" y="419"/>
                    <a:pt x="62" y="414"/>
                    <a:pt x="34" y="375"/>
                  </a:cubicBezTo>
                  <a:cubicBezTo>
                    <a:pt x="65" y="375"/>
                    <a:pt x="73" y="351"/>
                    <a:pt x="73" y="338"/>
                  </a:cubicBezTo>
                  <a:cubicBezTo>
                    <a:pt x="73" y="317"/>
                    <a:pt x="57" y="304"/>
                    <a:pt x="36" y="304"/>
                  </a:cubicBezTo>
                  <a:cubicBezTo>
                    <a:pt x="18" y="304"/>
                    <a:pt x="0" y="315"/>
                    <a:pt x="0" y="341"/>
                  </a:cubicBezTo>
                  <a:cubicBezTo>
                    <a:pt x="0" y="401"/>
                    <a:pt x="68" y="440"/>
                    <a:pt x="146" y="440"/>
                  </a:cubicBezTo>
                  <a:cubicBezTo>
                    <a:pt x="234" y="440"/>
                    <a:pt x="296" y="380"/>
                    <a:pt x="296" y="317"/>
                  </a:cubicBezTo>
                  <a:cubicBezTo>
                    <a:pt x="296" y="265"/>
                    <a:pt x="255" y="216"/>
                    <a:pt x="185" y="200"/>
                  </a:cubicBezTo>
                  <a:cubicBezTo>
                    <a:pt x="252" y="177"/>
                    <a:pt x="276" y="127"/>
                    <a:pt x="276" y="88"/>
                  </a:cubicBezTo>
                  <a:cubicBezTo>
                    <a:pt x="276" y="39"/>
                    <a:pt x="218" y="0"/>
                    <a:pt x="146" y="0"/>
                  </a:cubicBezTo>
                  <a:cubicBezTo>
                    <a:pt x="75" y="0"/>
                    <a:pt x="21" y="34"/>
                    <a:pt x="21" y="86"/>
                  </a:cubicBezTo>
                  <a:cubicBezTo>
                    <a:pt x="21" y="109"/>
                    <a:pt x="34" y="120"/>
                    <a:pt x="55" y="120"/>
                  </a:cubicBezTo>
                  <a:cubicBezTo>
                    <a:pt x="73" y="120"/>
                    <a:pt x="86" y="107"/>
                    <a:pt x="86" y="88"/>
                  </a:cubicBezTo>
                  <a:cubicBezTo>
                    <a:pt x="86" y="68"/>
                    <a:pt x="73" y="55"/>
                    <a:pt x="55" y="55"/>
                  </a:cubicBezTo>
                  <a:cubicBezTo>
                    <a:pt x="75" y="26"/>
                    <a:pt x="120" y="18"/>
                    <a:pt x="146" y="18"/>
                  </a:cubicBezTo>
                  <a:cubicBezTo>
                    <a:pt x="174" y="18"/>
                    <a:pt x="213" y="34"/>
                    <a:pt x="213" y="88"/>
                  </a:cubicBezTo>
                  <a:cubicBezTo>
                    <a:pt x="213" y="117"/>
                    <a:pt x="205" y="146"/>
                    <a:pt x="187" y="166"/>
                  </a:cubicBezTo>
                  <a:cubicBezTo>
                    <a:pt x="166" y="190"/>
                    <a:pt x="148" y="192"/>
                    <a:pt x="117" y="192"/>
                  </a:cubicBezTo>
                  <a:cubicBezTo>
                    <a:pt x="101" y="195"/>
                    <a:pt x="99" y="195"/>
                    <a:pt x="96" y="195"/>
                  </a:cubicBezTo>
                  <a:cubicBezTo>
                    <a:pt x="94" y="195"/>
                    <a:pt x="88" y="195"/>
                    <a:pt x="88" y="203"/>
                  </a:cubicBezTo>
                  <a:cubicBezTo>
                    <a:pt x="88" y="213"/>
                    <a:pt x="96" y="213"/>
                    <a:pt x="107" y="213"/>
                  </a:cubicBezTo>
                  <a:lnTo>
                    <a:pt x="140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8" name="Freeform 204"/>
            <p:cNvSpPr>
              <a:spLocks noChangeArrowheads="1"/>
            </p:cNvSpPr>
            <p:nvPr/>
          </p:nvSpPr>
          <p:spPr bwMode="auto">
            <a:xfrm>
              <a:off x="2874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" name="Freeform 205"/>
            <p:cNvSpPr>
              <a:spLocks noChangeArrowheads="1"/>
            </p:cNvSpPr>
            <p:nvPr/>
          </p:nvSpPr>
          <p:spPr bwMode="auto">
            <a:xfrm>
              <a:off x="2976" y="369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" name="Freeform 206"/>
            <p:cNvSpPr>
              <a:spLocks noChangeArrowheads="1"/>
            </p:cNvSpPr>
            <p:nvPr/>
          </p:nvSpPr>
          <p:spPr bwMode="auto">
            <a:xfrm>
              <a:off x="3075" y="370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" name="Freeform 207"/>
            <p:cNvSpPr>
              <a:spLocks noChangeArrowheads="1"/>
            </p:cNvSpPr>
            <p:nvPr/>
          </p:nvSpPr>
          <p:spPr bwMode="auto">
            <a:xfrm>
              <a:off x="3199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2" name="Freeform 208"/>
            <p:cNvSpPr>
              <a:spLocks noChangeArrowheads="1"/>
            </p:cNvSpPr>
            <p:nvPr/>
          </p:nvSpPr>
          <p:spPr bwMode="auto">
            <a:xfrm>
              <a:off x="3302" y="369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3" name="Freeform 209"/>
            <p:cNvSpPr>
              <a:spLocks noChangeArrowheads="1"/>
            </p:cNvSpPr>
            <p:nvPr/>
          </p:nvSpPr>
          <p:spPr bwMode="auto">
            <a:xfrm>
              <a:off x="3404" y="364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4" name="Freeform 210"/>
            <p:cNvSpPr>
              <a:spLocks noChangeArrowheads="1"/>
            </p:cNvSpPr>
            <p:nvPr/>
          </p:nvSpPr>
          <p:spPr bwMode="auto">
            <a:xfrm>
              <a:off x="2526" y="381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5" name="Freeform 211"/>
            <p:cNvSpPr>
              <a:spLocks noChangeArrowheads="1"/>
            </p:cNvSpPr>
            <p:nvPr/>
          </p:nvSpPr>
          <p:spPr bwMode="auto">
            <a:xfrm>
              <a:off x="2647" y="3820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96" name="Group 212"/>
          <p:cNvGrpSpPr>
            <a:grpSpLocks/>
          </p:cNvGrpSpPr>
          <p:nvPr/>
        </p:nvGrpSpPr>
        <p:grpSpPr bwMode="auto">
          <a:xfrm>
            <a:off x="561975" y="8339138"/>
            <a:ext cx="6867525" cy="592137"/>
            <a:chOff x="354" y="5253"/>
            <a:chExt cx="4326" cy="373"/>
          </a:xfrm>
        </p:grpSpPr>
        <p:sp>
          <p:nvSpPr>
            <p:cNvPr id="16597" name="Freeform 213"/>
            <p:cNvSpPr>
              <a:spLocks noChangeArrowheads="1"/>
            </p:cNvSpPr>
            <p:nvPr/>
          </p:nvSpPr>
          <p:spPr bwMode="auto">
            <a:xfrm>
              <a:off x="354" y="5253"/>
              <a:ext cx="4326" cy="373"/>
            </a:xfrm>
            <a:custGeom>
              <a:avLst/>
              <a:gdLst>
                <a:gd name="T0" fmla="*/ 9539 w 19082"/>
                <a:gd name="T1" fmla="*/ 1648 h 1649"/>
                <a:gd name="T2" fmla="*/ 0 w 19082"/>
                <a:gd name="T3" fmla="*/ 1648 h 1649"/>
                <a:gd name="T4" fmla="*/ 0 w 19082"/>
                <a:gd name="T5" fmla="*/ 0 h 1649"/>
                <a:gd name="T6" fmla="*/ 19081 w 19082"/>
                <a:gd name="T7" fmla="*/ 0 h 1649"/>
                <a:gd name="T8" fmla="*/ 19081 w 19082"/>
                <a:gd name="T9" fmla="*/ 1648 h 1649"/>
                <a:gd name="T10" fmla="*/ 9539 w 19082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2" h="1649">
                  <a:moveTo>
                    <a:pt x="9539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081" y="0"/>
                  </a:lnTo>
                  <a:lnTo>
                    <a:pt x="19081" y="1648"/>
                  </a:lnTo>
                  <a:lnTo>
                    <a:pt x="9539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8" name="Freeform 214"/>
            <p:cNvSpPr>
              <a:spLocks noChangeArrowheads="1"/>
            </p:cNvSpPr>
            <p:nvPr/>
          </p:nvSpPr>
          <p:spPr bwMode="auto">
            <a:xfrm>
              <a:off x="365" y="537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9" name="Freeform 215"/>
            <p:cNvSpPr>
              <a:spLocks noChangeArrowheads="1"/>
            </p:cNvSpPr>
            <p:nvPr/>
          </p:nvSpPr>
          <p:spPr bwMode="auto">
            <a:xfrm>
              <a:off x="526" y="534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0" name="Freeform 216"/>
            <p:cNvSpPr>
              <a:spLocks noChangeArrowheads="1"/>
            </p:cNvSpPr>
            <p:nvPr/>
          </p:nvSpPr>
          <p:spPr bwMode="auto">
            <a:xfrm>
              <a:off x="648" y="542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1" name="Freeform 217"/>
            <p:cNvSpPr>
              <a:spLocks noChangeArrowheads="1"/>
            </p:cNvSpPr>
            <p:nvPr/>
          </p:nvSpPr>
          <p:spPr bwMode="auto">
            <a:xfrm>
              <a:off x="783" y="534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2" name="Freeform 218"/>
            <p:cNvSpPr>
              <a:spLocks noChangeArrowheads="1"/>
            </p:cNvSpPr>
            <p:nvPr/>
          </p:nvSpPr>
          <p:spPr bwMode="auto">
            <a:xfrm>
              <a:off x="1004" y="539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3" name="Freeform 219"/>
            <p:cNvSpPr>
              <a:spLocks noChangeArrowheads="1"/>
            </p:cNvSpPr>
            <p:nvPr/>
          </p:nvSpPr>
          <p:spPr bwMode="auto">
            <a:xfrm>
              <a:off x="1095" y="539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4" name="Freeform 220"/>
            <p:cNvSpPr>
              <a:spLocks noChangeArrowheads="1"/>
            </p:cNvSpPr>
            <p:nvPr/>
          </p:nvSpPr>
          <p:spPr bwMode="auto">
            <a:xfrm>
              <a:off x="1200" y="539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5" name="Freeform 221"/>
            <p:cNvSpPr>
              <a:spLocks noChangeArrowheads="1"/>
            </p:cNvSpPr>
            <p:nvPr/>
          </p:nvSpPr>
          <p:spPr bwMode="auto">
            <a:xfrm>
              <a:off x="1295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6" name="Freeform 222"/>
            <p:cNvSpPr>
              <a:spLocks noChangeArrowheads="1"/>
            </p:cNvSpPr>
            <p:nvPr/>
          </p:nvSpPr>
          <p:spPr bwMode="auto">
            <a:xfrm>
              <a:off x="1365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7" name="Freeform 223"/>
            <p:cNvSpPr>
              <a:spLocks noChangeArrowheads="1"/>
            </p:cNvSpPr>
            <p:nvPr/>
          </p:nvSpPr>
          <p:spPr bwMode="auto">
            <a:xfrm>
              <a:off x="1468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8" name="Freeform 224"/>
            <p:cNvSpPr>
              <a:spLocks noChangeArrowheads="1"/>
            </p:cNvSpPr>
            <p:nvPr/>
          </p:nvSpPr>
          <p:spPr bwMode="auto">
            <a:xfrm>
              <a:off x="1593" y="542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09" name="Freeform 225"/>
            <p:cNvSpPr>
              <a:spLocks noChangeArrowheads="1"/>
            </p:cNvSpPr>
            <p:nvPr/>
          </p:nvSpPr>
          <p:spPr bwMode="auto">
            <a:xfrm>
              <a:off x="1753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0" name="Freeform 226"/>
            <p:cNvSpPr>
              <a:spLocks noChangeArrowheads="1"/>
            </p:cNvSpPr>
            <p:nvPr/>
          </p:nvSpPr>
          <p:spPr bwMode="auto">
            <a:xfrm>
              <a:off x="1953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1" name="Freeform 227"/>
            <p:cNvSpPr>
              <a:spLocks noChangeArrowheads="1"/>
            </p:cNvSpPr>
            <p:nvPr/>
          </p:nvSpPr>
          <p:spPr bwMode="auto">
            <a:xfrm>
              <a:off x="2077" y="542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8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5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2" name="Freeform 228"/>
            <p:cNvSpPr>
              <a:spLocks noChangeArrowheads="1"/>
            </p:cNvSpPr>
            <p:nvPr/>
          </p:nvSpPr>
          <p:spPr bwMode="auto">
            <a:xfrm>
              <a:off x="2198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3" name="Freeform 229"/>
            <p:cNvSpPr>
              <a:spLocks noChangeArrowheads="1"/>
            </p:cNvSpPr>
            <p:nvPr/>
          </p:nvSpPr>
          <p:spPr bwMode="auto">
            <a:xfrm>
              <a:off x="2359" y="529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4" name="Freeform 230"/>
            <p:cNvSpPr>
              <a:spLocks noChangeArrowheads="1"/>
            </p:cNvSpPr>
            <p:nvPr/>
          </p:nvSpPr>
          <p:spPr bwMode="auto">
            <a:xfrm>
              <a:off x="2543" y="529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5" name="Freeform 231"/>
            <p:cNvSpPr>
              <a:spLocks noChangeArrowheads="1"/>
            </p:cNvSpPr>
            <p:nvPr/>
          </p:nvSpPr>
          <p:spPr bwMode="auto">
            <a:xfrm>
              <a:off x="2553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6" name="Freeform 232"/>
            <p:cNvSpPr>
              <a:spLocks noChangeArrowheads="1"/>
            </p:cNvSpPr>
            <p:nvPr/>
          </p:nvSpPr>
          <p:spPr bwMode="auto">
            <a:xfrm>
              <a:off x="2652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7" name="Freeform 233"/>
            <p:cNvSpPr>
              <a:spLocks noChangeArrowheads="1"/>
            </p:cNvSpPr>
            <p:nvPr/>
          </p:nvSpPr>
          <p:spPr bwMode="auto">
            <a:xfrm>
              <a:off x="2764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8" name="Freeform 234"/>
            <p:cNvSpPr>
              <a:spLocks noChangeArrowheads="1"/>
            </p:cNvSpPr>
            <p:nvPr/>
          </p:nvSpPr>
          <p:spPr bwMode="auto">
            <a:xfrm>
              <a:off x="2842" y="535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19" name="Freeform 235"/>
            <p:cNvSpPr>
              <a:spLocks noChangeArrowheads="1"/>
            </p:cNvSpPr>
            <p:nvPr/>
          </p:nvSpPr>
          <p:spPr bwMode="auto">
            <a:xfrm>
              <a:off x="2991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0" name="Freeform 236"/>
            <p:cNvSpPr>
              <a:spLocks noChangeArrowheads="1"/>
            </p:cNvSpPr>
            <p:nvPr/>
          </p:nvSpPr>
          <p:spPr bwMode="auto">
            <a:xfrm>
              <a:off x="3186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1" name="Freeform 237"/>
            <p:cNvSpPr>
              <a:spLocks noChangeArrowheads="1"/>
            </p:cNvSpPr>
            <p:nvPr/>
          </p:nvSpPr>
          <p:spPr bwMode="auto">
            <a:xfrm>
              <a:off x="3289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2" name="Freeform 238"/>
            <p:cNvSpPr>
              <a:spLocks noChangeArrowheads="1"/>
            </p:cNvSpPr>
            <p:nvPr/>
          </p:nvSpPr>
          <p:spPr bwMode="auto">
            <a:xfrm>
              <a:off x="3434" y="534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3" name="Freeform 239"/>
            <p:cNvSpPr>
              <a:spLocks noChangeArrowheads="1"/>
            </p:cNvSpPr>
            <p:nvPr/>
          </p:nvSpPr>
          <p:spPr bwMode="auto">
            <a:xfrm>
              <a:off x="3589" y="5319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4" name="Freeform 240"/>
            <p:cNvSpPr>
              <a:spLocks noChangeArrowheads="1"/>
            </p:cNvSpPr>
            <p:nvPr/>
          </p:nvSpPr>
          <p:spPr bwMode="auto">
            <a:xfrm>
              <a:off x="3662" y="5319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5" name="Freeform 241"/>
            <p:cNvSpPr>
              <a:spLocks noChangeArrowheads="1"/>
            </p:cNvSpPr>
            <p:nvPr/>
          </p:nvSpPr>
          <p:spPr bwMode="auto">
            <a:xfrm>
              <a:off x="3745" y="5319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6" name="Freeform 242"/>
            <p:cNvSpPr>
              <a:spLocks noChangeArrowheads="1"/>
            </p:cNvSpPr>
            <p:nvPr/>
          </p:nvSpPr>
          <p:spPr bwMode="auto">
            <a:xfrm>
              <a:off x="3821" y="527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4 h 643"/>
                <a:gd name="T8" fmla="*/ 161 w 170"/>
                <a:gd name="T9" fmla="*/ 624 h 643"/>
                <a:gd name="T10" fmla="*/ 44 w 170"/>
                <a:gd name="T11" fmla="*/ 322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4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2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7" name="Freeform 243"/>
            <p:cNvSpPr>
              <a:spLocks noChangeArrowheads="1"/>
            </p:cNvSpPr>
            <p:nvPr/>
          </p:nvSpPr>
          <p:spPr bwMode="auto">
            <a:xfrm>
              <a:off x="3878" y="5287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8" name="Freeform 244"/>
            <p:cNvSpPr>
              <a:spLocks noChangeArrowheads="1"/>
            </p:cNvSpPr>
            <p:nvPr/>
          </p:nvSpPr>
          <p:spPr bwMode="auto">
            <a:xfrm>
              <a:off x="3962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29" name="Freeform 245"/>
            <p:cNvSpPr>
              <a:spLocks noChangeArrowheads="1"/>
            </p:cNvSpPr>
            <p:nvPr/>
          </p:nvSpPr>
          <p:spPr bwMode="auto">
            <a:xfrm>
              <a:off x="4064" y="533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0" name="Freeform 246"/>
            <p:cNvSpPr>
              <a:spLocks noChangeArrowheads="1"/>
            </p:cNvSpPr>
            <p:nvPr/>
          </p:nvSpPr>
          <p:spPr bwMode="auto">
            <a:xfrm>
              <a:off x="4163" y="534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1" name="Freeform 247"/>
            <p:cNvSpPr>
              <a:spLocks noChangeArrowheads="1"/>
            </p:cNvSpPr>
            <p:nvPr/>
          </p:nvSpPr>
          <p:spPr bwMode="auto">
            <a:xfrm>
              <a:off x="4287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2" name="Freeform 248"/>
            <p:cNvSpPr>
              <a:spLocks noChangeArrowheads="1"/>
            </p:cNvSpPr>
            <p:nvPr/>
          </p:nvSpPr>
          <p:spPr bwMode="auto">
            <a:xfrm>
              <a:off x="4389" y="5331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5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8 h 336"/>
                <a:gd name="T36" fmla="*/ 8 w 321"/>
                <a:gd name="T37" fmla="*/ 335 h 336"/>
                <a:gd name="T38" fmla="*/ 18 w 321"/>
                <a:gd name="T39" fmla="*/ 328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8"/>
                    <a:pt x="0" y="328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8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8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3" name="Freeform 249"/>
            <p:cNvSpPr>
              <a:spLocks noChangeArrowheads="1"/>
            </p:cNvSpPr>
            <p:nvPr/>
          </p:nvSpPr>
          <p:spPr bwMode="auto">
            <a:xfrm>
              <a:off x="4491" y="527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4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2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6"/>
                    <a:pt x="10" y="619"/>
                  </a:cubicBezTo>
                  <a:cubicBezTo>
                    <a:pt x="0" y="629"/>
                    <a:pt x="0" y="632"/>
                    <a:pt x="0" y="634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5"/>
                    <a:pt x="169" y="395"/>
                    <a:pt x="169" y="322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4" name="Freeform 250"/>
            <p:cNvSpPr>
              <a:spLocks noChangeArrowheads="1"/>
            </p:cNvSpPr>
            <p:nvPr/>
          </p:nvSpPr>
          <p:spPr bwMode="auto">
            <a:xfrm>
              <a:off x="3592" y="545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5" name="Freeform 251"/>
            <p:cNvSpPr>
              <a:spLocks noChangeArrowheads="1"/>
            </p:cNvSpPr>
            <p:nvPr/>
          </p:nvSpPr>
          <p:spPr bwMode="auto">
            <a:xfrm>
              <a:off x="3703" y="545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6" name="Freeform 252"/>
            <p:cNvSpPr>
              <a:spLocks noChangeArrowheads="1"/>
            </p:cNvSpPr>
            <p:nvPr/>
          </p:nvSpPr>
          <p:spPr bwMode="auto">
            <a:xfrm>
              <a:off x="4563" y="5253"/>
              <a:ext cx="79" cy="372"/>
            </a:xfrm>
            <a:custGeom>
              <a:avLst/>
              <a:gdLst>
                <a:gd name="T0" fmla="*/ 351 w 352"/>
                <a:gd name="T1" fmla="*/ 821 h 1646"/>
                <a:gd name="T2" fmla="*/ 107 w 352"/>
                <a:gd name="T3" fmla="*/ 75 h 1646"/>
                <a:gd name="T4" fmla="*/ 39 w 352"/>
                <a:gd name="T5" fmla="*/ 5 h 1646"/>
                <a:gd name="T6" fmla="*/ 18 w 352"/>
                <a:gd name="T7" fmla="*/ 0 h 1646"/>
                <a:gd name="T8" fmla="*/ 0 w 352"/>
                <a:gd name="T9" fmla="*/ 10 h 1646"/>
                <a:gd name="T10" fmla="*/ 5 w 352"/>
                <a:gd name="T11" fmla="*/ 18 h 1646"/>
                <a:gd name="T12" fmla="*/ 143 w 352"/>
                <a:gd name="T13" fmla="*/ 200 h 1646"/>
                <a:gd name="T14" fmla="*/ 281 w 352"/>
                <a:gd name="T15" fmla="*/ 821 h 1646"/>
                <a:gd name="T16" fmla="*/ 3 w 352"/>
                <a:gd name="T17" fmla="*/ 1630 h 1646"/>
                <a:gd name="T18" fmla="*/ 0 w 352"/>
                <a:gd name="T19" fmla="*/ 1638 h 1646"/>
                <a:gd name="T20" fmla="*/ 18 w 352"/>
                <a:gd name="T21" fmla="*/ 1645 h 1646"/>
                <a:gd name="T22" fmla="*/ 39 w 352"/>
                <a:gd name="T23" fmla="*/ 1638 h 1646"/>
                <a:gd name="T24" fmla="*/ 289 w 352"/>
                <a:gd name="T25" fmla="*/ 1242 h 1646"/>
                <a:gd name="T26" fmla="*/ 351 w 352"/>
                <a:gd name="T27" fmla="*/ 821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646">
                  <a:moveTo>
                    <a:pt x="351" y="821"/>
                  </a:moveTo>
                  <a:cubicBezTo>
                    <a:pt x="351" y="559"/>
                    <a:pt x="289" y="281"/>
                    <a:pt x="107" y="75"/>
                  </a:cubicBezTo>
                  <a:cubicBezTo>
                    <a:pt x="94" y="60"/>
                    <a:pt x="60" y="26"/>
                    <a:pt x="39" y="5"/>
                  </a:cubicBezTo>
                  <a:cubicBezTo>
                    <a:pt x="31" y="0"/>
                    <a:pt x="29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49"/>
                    <a:pt x="86" y="101"/>
                    <a:pt x="143" y="200"/>
                  </a:cubicBezTo>
                  <a:cubicBezTo>
                    <a:pt x="242" y="377"/>
                    <a:pt x="281" y="603"/>
                    <a:pt x="281" y="821"/>
                  </a:cubicBezTo>
                  <a:cubicBezTo>
                    <a:pt x="281" y="1219"/>
                    <a:pt x="169" y="1463"/>
                    <a:pt x="3" y="1630"/>
                  </a:cubicBezTo>
                  <a:cubicBezTo>
                    <a:pt x="3" y="1632"/>
                    <a:pt x="0" y="1635"/>
                    <a:pt x="0" y="1638"/>
                  </a:cubicBezTo>
                  <a:cubicBezTo>
                    <a:pt x="0" y="1645"/>
                    <a:pt x="8" y="1645"/>
                    <a:pt x="18" y="1645"/>
                  </a:cubicBezTo>
                  <a:cubicBezTo>
                    <a:pt x="29" y="1645"/>
                    <a:pt x="31" y="1645"/>
                    <a:pt x="39" y="1638"/>
                  </a:cubicBezTo>
                  <a:cubicBezTo>
                    <a:pt x="127" y="1565"/>
                    <a:pt x="226" y="1437"/>
                    <a:pt x="289" y="1242"/>
                  </a:cubicBezTo>
                  <a:cubicBezTo>
                    <a:pt x="330" y="1118"/>
                    <a:pt x="351" y="970"/>
                    <a:pt x="351" y="82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637" name="Group 253"/>
          <p:cNvGrpSpPr>
            <a:grpSpLocks/>
          </p:cNvGrpSpPr>
          <p:nvPr/>
        </p:nvGrpSpPr>
        <p:grpSpPr bwMode="auto">
          <a:xfrm>
            <a:off x="560388" y="6302375"/>
            <a:ext cx="4438650" cy="419100"/>
            <a:chOff x="353" y="3970"/>
            <a:chExt cx="2796" cy="264"/>
          </a:xfrm>
        </p:grpSpPr>
        <p:sp>
          <p:nvSpPr>
            <p:cNvPr id="16638" name="Freeform 254"/>
            <p:cNvSpPr>
              <a:spLocks noChangeArrowheads="1"/>
            </p:cNvSpPr>
            <p:nvPr/>
          </p:nvSpPr>
          <p:spPr bwMode="auto">
            <a:xfrm>
              <a:off x="353" y="3970"/>
              <a:ext cx="2796" cy="261"/>
            </a:xfrm>
            <a:custGeom>
              <a:avLst/>
              <a:gdLst>
                <a:gd name="T0" fmla="*/ 6167 w 12335"/>
                <a:gd name="T1" fmla="*/ 1154 h 1155"/>
                <a:gd name="T2" fmla="*/ 0 w 12335"/>
                <a:gd name="T3" fmla="*/ 1154 h 1155"/>
                <a:gd name="T4" fmla="*/ 0 w 12335"/>
                <a:gd name="T5" fmla="*/ 0 h 1155"/>
                <a:gd name="T6" fmla="*/ 12334 w 12335"/>
                <a:gd name="T7" fmla="*/ 0 h 1155"/>
                <a:gd name="T8" fmla="*/ 12334 w 12335"/>
                <a:gd name="T9" fmla="*/ 1154 h 1155"/>
                <a:gd name="T10" fmla="*/ 6167 w 12335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5" h="1155">
                  <a:moveTo>
                    <a:pt x="6167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2334" y="0"/>
                  </a:lnTo>
                  <a:lnTo>
                    <a:pt x="12334" y="1154"/>
                  </a:lnTo>
                  <a:lnTo>
                    <a:pt x="6167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39" name="Freeform 255"/>
            <p:cNvSpPr>
              <a:spLocks noChangeArrowheads="1"/>
            </p:cNvSpPr>
            <p:nvPr/>
          </p:nvSpPr>
          <p:spPr bwMode="auto">
            <a:xfrm>
              <a:off x="365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0" name="Freeform 256"/>
            <p:cNvSpPr>
              <a:spLocks noChangeArrowheads="1"/>
            </p:cNvSpPr>
            <p:nvPr/>
          </p:nvSpPr>
          <p:spPr bwMode="auto">
            <a:xfrm>
              <a:off x="525" y="402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1" name="Freeform 257"/>
            <p:cNvSpPr>
              <a:spLocks noChangeArrowheads="1"/>
            </p:cNvSpPr>
            <p:nvPr/>
          </p:nvSpPr>
          <p:spPr bwMode="auto">
            <a:xfrm>
              <a:off x="647" y="410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2" name="Freeform 258"/>
            <p:cNvSpPr>
              <a:spLocks noChangeArrowheads="1"/>
            </p:cNvSpPr>
            <p:nvPr/>
          </p:nvSpPr>
          <p:spPr bwMode="auto">
            <a:xfrm>
              <a:off x="883" y="407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3" name="Freeform 259"/>
            <p:cNvSpPr>
              <a:spLocks noChangeArrowheads="1"/>
            </p:cNvSpPr>
            <p:nvPr/>
          </p:nvSpPr>
          <p:spPr bwMode="auto">
            <a:xfrm>
              <a:off x="964" y="403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4" name="Freeform 260"/>
            <p:cNvSpPr>
              <a:spLocks noChangeArrowheads="1"/>
            </p:cNvSpPr>
            <p:nvPr/>
          </p:nvSpPr>
          <p:spPr bwMode="auto">
            <a:xfrm>
              <a:off x="1022" y="407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5" name="Freeform 261"/>
            <p:cNvSpPr>
              <a:spLocks noChangeArrowheads="1"/>
            </p:cNvSpPr>
            <p:nvPr/>
          </p:nvSpPr>
          <p:spPr bwMode="auto">
            <a:xfrm>
              <a:off x="1174" y="402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6" name="Freeform 262"/>
            <p:cNvSpPr>
              <a:spLocks noChangeArrowheads="1"/>
            </p:cNvSpPr>
            <p:nvPr/>
          </p:nvSpPr>
          <p:spPr bwMode="auto">
            <a:xfrm>
              <a:off x="1299" y="410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7" name="Freeform 263"/>
            <p:cNvSpPr>
              <a:spLocks noChangeArrowheads="1"/>
            </p:cNvSpPr>
            <p:nvPr/>
          </p:nvSpPr>
          <p:spPr bwMode="auto">
            <a:xfrm>
              <a:off x="1500" y="397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8" name="Freeform 264"/>
            <p:cNvSpPr>
              <a:spLocks noChangeArrowheads="1"/>
            </p:cNvSpPr>
            <p:nvPr/>
          </p:nvSpPr>
          <p:spPr bwMode="auto">
            <a:xfrm>
              <a:off x="1684" y="397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49" name="Freeform 265"/>
            <p:cNvSpPr>
              <a:spLocks noChangeArrowheads="1"/>
            </p:cNvSpPr>
            <p:nvPr/>
          </p:nvSpPr>
          <p:spPr bwMode="auto">
            <a:xfrm>
              <a:off x="1694" y="403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0" name="Freeform 266"/>
            <p:cNvSpPr>
              <a:spLocks noChangeArrowheads="1"/>
            </p:cNvSpPr>
            <p:nvPr/>
          </p:nvSpPr>
          <p:spPr bwMode="auto">
            <a:xfrm>
              <a:off x="1794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1" name="Freeform 267"/>
            <p:cNvSpPr>
              <a:spLocks noChangeArrowheads="1"/>
            </p:cNvSpPr>
            <p:nvPr/>
          </p:nvSpPr>
          <p:spPr bwMode="auto">
            <a:xfrm>
              <a:off x="1905" y="401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2" name="Freeform 268"/>
            <p:cNvSpPr>
              <a:spLocks noChangeArrowheads="1"/>
            </p:cNvSpPr>
            <p:nvPr/>
          </p:nvSpPr>
          <p:spPr bwMode="auto">
            <a:xfrm>
              <a:off x="1983" y="403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3" name="Freeform 269"/>
            <p:cNvSpPr>
              <a:spLocks noChangeArrowheads="1"/>
            </p:cNvSpPr>
            <p:nvPr/>
          </p:nvSpPr>
          <p:spPr bwMode="auto">
            <a:xfrm>
              <a:off x="2127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4" name="Freeform 270"/>
            <p:cNvSpPr>
              <a:spLocks noChangeArrowheads="1"/>
            </p:cNvSpPr>
            <p:nvPr/>
          </p:nvSpPr>
          <p:spPr bwMode="auto">
            <a:xfrm>
              <a:off x="2327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5" name="Freeform 271"/>
            <p:cNvSpPr>
              <a:spLocks noChangeArrowheads="1"/>
            </p:cNvSpPr>
            <p:nvPr/>
          </p:nvSpPr>
          <p:spPr bwMode="auto">
            <a:xfrm>
              <a:off x="2430" y="401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6" name="Freeform 272"/>
            <p:cNvSpPr>
              <a:spLocks noChangeArrowheads="1"/>
            </p:cNvSpPr>
            <p:nvPr/>
          </p:nvSpPr>
          <p:spPr bwMode="auto">
            <a:xfrm>
              <a:off x="2575" y="402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7" name="Freeform 273"/>
            <p:cNvSpPr>
              <a:spLocks noChangeArrowheads="1"/>
            </p:cNvSpPr>
            <p:nvPr/>
          </p:nvSpPr>
          <p:spPr bwMode="auto">
            <a:xfrm>
              <a:off x="2730" y="400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8" name="Freeform 274"/>
            <p:cNvSpPr>
              <a:spLocks noChangeArrowheads="1"/>
            </p:cNvSpPr>
            <p:nvPr/>
          </p:nvSpPr>
          <p:spPr bwMode="auto">
            <a:xfrm>
              <a:off x="2797" y="397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59" name="Freeform 275"/>
            <p:cNvSpPr>
              <a:spLocks noChangeArrowheads="1"/>
            </p:cNvSpPr>
            <p:nvPr/>
          </p:nvSpPr>
          <p:spPr bwMode="auto">
            <a:xfrm>
              <a:off x="2844" y="400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0" name="Freeform 276"/>
            <p:cNvSpPr>
              <a:spLocks noChangeArrowheads="1"/>
            </p:cNvSpPr>
            <p:nvPr/>
          </p:nvSpPr>
          <p:spPr bwMode="auto">
            <a:xfrm>
              <a:off x="2966" y="397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1" name="Freeform 277"/>
            <p:cNvSpPr>
              <a:spLocks noChangeArrowheads="1"/>
            </p:cNvSpPr>
            <p:nvPr/>
          </p:nvSpPr>
          <p:spPr bwMode="auto">
            <a:xfrm>
              <a:off x="3068" y="4018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2" name="Freeform 278"/>
            <p:cNvSpPr>
              <a:spLocks noChangeArrowheads="1"/>
            </p:cNvSpPr>
            <p:nvPr/>
          </p:nvSpPr>
          <p:spPr bwMode="auto">
            <a:xfrm>
              <a:off x="2737" y="413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3" name="Freeform 279"/>
            <p:cNvSpPr>
              <a:spLocks noChangeArrowheads="1"/>
            </p:cNvSpPr>
            <p:nvPr/>
          </p:nvSpPr>
          <p:spPr bwMode="auto">
            <a:xfrm>
              <a:off x="2858" y="41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664" name="Group 280"/>
          <p:cNvGrpSpPr>
            <a:grpSpLocks/>
          </p:cNvGrpSpPr>
          <p:nvPr/>
        </p:nvGrpSpPr>
        <p:grpSpPr bwMode="auto">
          <a:xfrm>
            <a:off x="560388" y="4059238"/>
            <a:ext cx="7218362" cy="592137"/>
            <a:chOff x="353" y="2557"/>
            <a:chExt cx="4547" cy="373"/>
          </a:xfrm>
        </p:grpSpPr>
        <p:sp>
          <p:nvSpPr>
            <p:cNvPr id="16665" name="Freeform 281"/>
            <p:cNvSpPr>
              <a:spLocks noChangeArrowheads="1"/>
            </p:cNvSpPr>
            <p:nvPr/>
          </p:nvSpPr>
          <p:spPr bwMode="auto">
            <a:xfrm>
              <a:off x="353" y="2557"/>
              <a:ext cx="4547" cy="373"/>
            </a:xfrm>
            <a:custGeom>
              <a:avLst/>
              <a:gdLst>
                <a:gd name="T0" fmla="*/ 10028 w 20057"/>
                <a:gd name="T1" fmla="*/ 1648 h 1649"/>
                <a:gd name="T2" fmla="*/ 0 w 20057"/>
                <a:gd name="T3" fmla="*/ 1648 h 1649"/>
                <a:gd name="T4" fmla="*/ 0 w 20057"/>
                <a:gd name="T5" fmla="*/ 0 h 1649"/>
                <a:gd name="T6" fmla="*/ 20056 w 20057"/>
                <a:gd name="T7" fmla="*/ 0 h 1649"/>
                <a:gd name="T8" fmla="*/ 20056 w 20057"/>
                <a:gd name="T9" fmla="*/ 1648 h 1649"/>
                <a:gd name="T10" fmla="*/ 10028 w 20057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7" h="1649">
                  <a:moveTo>
                    <a:pt x="10028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056" y="0"/>
                  </a:lnTo>
                  <a:lnTo>
                    <a:pt x="20056" y="1648"/>
                  </a:lnTo>
                  <a:lnTo>
                    <a:pt x="10028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6" name="Freeform 282"/>
            <p:cNvSpPr>
              <a:spLocks noChangeArrowheads="1"/>
            </p:cNvSpPr>
            <p:nvPr/>
          </p:nvSpPr>
          <p:spPr bwMode="auto">
            <a:xfrm>
              <a:off x="365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7" name="Freeform 283"/>
            <p:cNvSpPr>
              <a:spLocks noChangeArrowheads="1"/>
            </p:cNvSpPr>
            <p:nvPr/>
          </p:nvSpPr>
          <p:spPr bwMode="auto">
            <a:xfrm>
              <a:off x="525" y="2649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8" name="Freeform 284"/>
            <p:cNvSpPr>
              <a:spLocks noChangeArrowheads="1"/>
            </p:cNvSpPr>
            <p:nvPr/>
          </p:nvSpPr>
          <p:spPr bwMode="auto">
            <a:xfrm>
              <a:off x="65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69" name="Freeform 285"/>
            <p:cNvSpPr>
              <a:spLocks noChangeArrowheads="1"/>
            </p:cNvSpPr>
            <p:nvPr/>
          </p:nvSpPr>
          <p:spPr bwMode="auto">
            <a:xfrm>
              <a:off x="776" y="2651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0" name="Freeform 286"/>
            <p:cNvSpPr>
              <a:spLocks noChangeArrowheads="1"/>
            </p:cNvSpPr>
            <p:nvPr/>
          </p:nvSpPr>
          <p:spPr bwMode="auto">
            <a:xfrm>
              <a:off x="967" y="2557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1" name="Freeform 287"/>
            <p:cNvSpPr>
              <a:spLocks noChangeArrowheads="1"/>
            </p:cNvSpPr>
            <p:nvPr/>
          </p:nvSpPr>
          <p:spPr bwMode="auto">
            <a:xfrm>
              <a:off x="1041" y="2583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2" name="Freeform 288"/>
            <p:cNvSpPr>
              <a:spLocks noChangeArrowheads="1"/>
            </p:cNvSpPr>
            <p:nvPr/>
          </p:nvSpPr>
          <p:spPr bwMode="auto">
            <a:xfrm>
              <a:off x="1225" y="2583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3" name="Freeform 289"/>
            <p:cNvSpPr>
              <a:spLocks noChangeArrowheads="1"/>
            </p:cNvSpPr>
            <p:nvPr/>
          </p:nvSpPr>
          <p:spPr bwMode="auto">
            <a:xfrm>
              <a:off x="1244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4" name="Freeform 290"/>
            <p:cNvSpPr>
              <a:spLocks noChangeArrowheads="1"/>
            </p:cNvSpPr>
            <p:nvPr/>
          </p:nvSpPr>
          <p:spPr bwMode="auto">
            <a:xfrm>
              <a:off x="1392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5" name="Freeform 291"/>
            <p:cNvSpPr>
              <a:spLocks noChangeArrowheads="1"/>
            </p:cNvSpPr>
            <p:nvPr/>
          </p:nvSpPr>
          <p:spPr bwMode="auto">
            <a:xfrm>
              <a:off x="1588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6" name="Freeform 292"/>
            <p:cNvSpPr>
              <a:spLocks noChangeArrowheads="1"/>
            </p:cNvSpPr>
            <p:nvPr/>
          </p:nvSpPr>
          <p:spPr bwMode="auto">
            <a:xfrm>
              <a:off x="1688" y="2639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7" name="Freeform 293"/>
            <p:cNvSpPr>
              <a:spLocks noChangeArrowheads="1"/>
            </p:cNvSpPr>
            <p:nvPr/>
          </p:nvSpPr>
          <p:spPr bwMode="auto">
            <a:xfrm>
              <a:off x="1849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8" name="Freeform 294"/>
            <p:cNvSpPr>
              <a:spLocks noChangeArrowheads="1"/>
            </p:cNvSpPr>
            <p:nvPr/>
          </p:nvSpPr>
          <p:spPr bwMode="auto">
            <a:xfrm>
              <a:off x="2007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79" name="Freeform 295"/>
            <p:cNvSpPr>
              <a:spLocks noChangeArrowheads="1"/>
            </p:cNvSpPr>
            <p:nvPr/>
          </p:nvSpPr>
          <p:spPr bwMode="auto">
            <a:xfrm>
              <a:off x="212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0" name="Freeform 296"/>
            <p:cNvSpPr>
              <a:spLocks noChangeArrowheads="1"/>
            </p:cNvSpPr>
            <p:nvPr/>
          </p:nvSpPr>
          <p:spPr bwMode="auto">
            <a:xfrm>
              <a:off x="2292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1" name="Freeform 297"/>
            <p:cNvSpPr>
              <a:spLocks noChangeArrowheads="1"/>
            </p:cNvSpPr>
            <p:nvPr/>
          </p:nvSpPr>
          <p:spPr bwMode="auto">
            <a:xfrm>
              <a:off x="2495" y="2702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2" name="Freeform 298"/>
            <p:cNvSpPr>
              <a:spLocks noChangeArrowheads="1"/>
            </p:cNvSpPr>
            <p:nvPr/>
          </p:nvSpPr>
          <p:spPr bwMode="auto">
            <a:xfrm>
              <a:off x="2586" y="2702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3" name="Freeform 299"/>
            <p:cNvSpPr>
              <a:spLocks noChangeArrowheads="1"/>
            </p:cNvSpPr>
            <p:nvPr/>
          </p:nvSpPr>
          <p:spPr bwMode="auto">
            <a:xfrm>
              <a:off x="2690" y="2702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4" name="Freeform 300"/>
            <p:cNvSpPr>
              <a:spLocks noChangeArrowheads="1"/>
            </p:cNvSpPr>
            <p:nvPr/>
          </p:nvSpPr>
          <p:spPr bwMode="auto">
            <a:xfrm>
              <a:off x="2810" y="265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5" name="Freeform 301"/>
            <p:cNvSpPr>
              <a:spLocks noChangeArrowheads="1"/>
            </p:cNvSpPr>
            <p:nvPr/>
          </p:nvSpPr>
          <p:spPr bwMode="auto">
            <a:xfrm>
              <a:off x="2934" y="2725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6" name="Freeform 302"/>
            <p:cNvSpPr>
              <a:spLocks noChangeArrowheads="1"/>
            </p:cNvSpPr>
            <p:nvPr/>
          </p:nvSpPr>
          <p:spPr bwMode="auto">
            <a:xfrm>
              <a:off x="3122" y="259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7" name="Freeform 303"/>
            <p:cNvSpPr>
              <a:spLocks noChangeArrowheads="1"/>
            </p:cNvSpPr>
            <p:nvPr/>
          </p:nvSpPr>
          <p:spPr bwMode="auto">
            <a:xfrm>
              <a:off x="3307" y="2599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8" name="Freeform 304"/>
            <p:cNvSpPr>
              <a:spLocks noChangeArrowheads="1"/>
            </p:cNvSpPr>
            <p:nvPr/>
          </p:nvSpPr>
          <p:spPr bwMode="auto">
            <a:xfrm>
              <a:off x="3317" y="265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89" name="Freeform 305"/>
            <p:cNvSpPr>
              <a:spLocks noChangeArrowheads="1"/>
            </p:cNvSpPr>
            <p:nvPr/>
          </p:nvSpPr>
          <p:spPr bwMode="auto">
            <a:xfrm>
              <a:off x="3416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0" name="Freeform 306"/>
            <p:cNvSpPr>
              <a:spLocks noChangeArrowheads="1"/>
            </p:cNvSpPr>
            <p:nvPr/>
          </p:nvSpPr>
          <p:spPr bwMode="auto">
            <a:xfrm>
              <a:off x="3527" y="264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1" name="Freeform 307"/>
            <p:cNvSpPr>
              <a:spLocks noChangeArrowheads="1"/>
            </p:cNvSpPr>
            <p:nvPr/>
          </p:nvSpPr>
          <p:spPr bwMode="auto">
            <a:xfrm>
              <a:off x="3606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" name="Freeform 308"/>
            <p:cNvSpPr>
              <a:spLocks noChangeArrowheads="1"/>
            </p:cNvSpPr>
            <p:nvPr/>
          </p:nvSpPr>
          <p:spPr bwMode="auto">
            <a:xfrm>
              <a:off x="3754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3" name="Freeform 309"/>
            <p:cNvSpPr>
              <a:spLocks noChangeArrowheads="1"/>
            </p:cNvSpPr>
            <p:nvPr/>
          </p:nvSpPr>
          <p:spPr bwMode="auto">
            <a:xfrm>
              <a:off x="3950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4" name="Freeform 310"/>
            <p:cNvSpPr>
              <a:spLocks noChangeArrowheads="1"/>
            </p:cNvSpPr>
            <p:nvPr/>
          </p:nvSpPr>
          <p:spPr bwMode="auto">
            <a:xfrm>
              <a:off x="4053" y="264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5" name="Freeform 311"/>
            <p:cNvSpPr>
              <a:spLocks noChangeArrowheads="1"/>
            </p:cNvSpPr>
            <p:nvPr/>
          </p:nvSpPr>
          <p:spPr bwMode="auto">
            <a:xfrm>
              <a:off x="4198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6" name="Freeform 312"/>
            <p:cNvSpPr>
              <a:spLocks noChangeArrowheads="1"/>
            </p:cNvSpPr>
            <p:nvPr/>
          </p:nvSpPr>
          <p:spPr bwMode="auto">
            <a:xfrm>
              <a:off x="4353" y="2631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7" name="Freeform 313"/>
            <p:cNvSpPr>
              <a:spLocks noChangeArrowheads="1"/>
            </p:cNvSpPr>
            <p:nvPr/>
          </p:nvSpPr>
          <p:spPr bwMode="auto">
            <a:xfrm>
              <a:off x="4425" y="2631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8" name="Freeform 314"/>
            <p:cNvSpPr>
              <a:spLocks noChangeArrowheads="1"/>
            </p:cNvSpPr>
            <p:nvPr/>
          </p:nvSpPr>
          <p:spPr bwMode="auto">
            <a:xfrm>
              <a:off x="4509" y="2631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9" name="Freeform 315"/>
            <p:cNvSpPr>
              <a:spLocks noChangeArrowheads="1"/>
            </p:cNvSpPr>
            <p:nvPr/>
          </p:nvSpPr>
          <p:spPr bwMode="auto">
            <a:xfrm>
              <a:off x="4606" y="259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0" name="Freeform 316"/>
            <p:cNvSpPr>
              <a:spLocks noChangeArrowheads="1"/>
            </p:cNvSpPr>
            <p:nvPr/>
          </p:nvSpPr>
          <p:spPr bwMode="auto">
            <a:xfrm>
              <a:off x="4709" y="264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1" name="Freeform 317"/>
            <p:cNvSpPr>
              <a:spLocks noChangeArrowheads="1"/>
            </p:cNvSpPr>
            <p:nvPr/>
          </p:nvSpPr>
          <p:spPr bwMode="auto">
            <a:xfrm>
              <a:off x="4356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2" name="Freeform 318"/>
            <p:cNvSpPr>
              <a:spLocks noChangeArrowheads="1"/>
            </p:cNvSpPr>
            <p:nvPr/>
          </p:nvSpPr>
          <p:spPr bwMode="auto">
            <a:xfrm>
              <a:off x="4470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3" name="Freeform 319"/>
            <p:cNvSpPr>
              <a:spLocks noChangeArrowheads="1"/>
            </p:cNvSpPr>
            <p:nvPr/>
          </p:nvSpPr>
          <p:spPr bwMode="auto">
            <a:xfrm>
              <a:off x="4806" y="2557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04" name="Group 320"/>
          <p:cNvGrpSpPr>
            <a:grpSpLocks/>
          </p:cNvGrpSpPr>
          <p:nvPr/>
        </p:nvGrpSpPr>
        <p:grpSpPr bwMode="auto">
          <a:xfrm>
            <a:off x="560388" y="7324725"/>
            <a:ext cx="5932487" cy="439738"/>
            <a:chOff x="353" y="4614"/>
            <a:chExt cx="3737" cy="277"/>
          </a:xfrm>
        </p:grpSpPr>
        <p:sp>
          <p:nvSpPr>
            <p:cNvPr id="16705" name="Freeform 321"/>
            <p:cNvSpPr>
              <a:spLocks noChangeArrowheads="1"/>
            </p:cNvSpPr>
            <p:nvPr/>
          </p:nvSpPr>
          <p:spPr bwMode="auto">
            <a:xfrm>
              <a:off x="353" y="4614"/>
              <a:ext cx="3737" cy="277"/>
            </a:xfrm>
            <a:custGeom>
              <a:avLst/>
              <a:gdLst>
                <a:gd name="T0" fmla="*/ 8242 w 16485"/>
                <a:gd name="T1" fmla="*/ 1225 h 1226"/>
                <a:gd name="T2" fmla="*/ 0 w 16485"/>
                <a:gd name="T3" fmla="*/ 1225 h 1226"/>
                <a:gd name="T4" fmla="*/ 0 w 16485"/>
                <a:gd name="T5" fmla="*/ 0 h 1226"/>
                <a:gd name="T6" fmla="*/ 16484 w 16485"/>
                <a:gd name="T7" fmla="*/ 0 h 1226"/>
                <a:gd name="T8" fmla="*/ 16484 w 16485"/>
                <a:gd name="T9" fmla="*/ 1225 h 1226"/>
                <a:gd name="T10" fmla="*/ 8242 w 1648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5" h="1226">
                  <a:moveTo>
                    <a:pt x="824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6484" y="0"/>
                  </a:lnTo>
                  <a:lnTo>
                    <a:pt x="16484" y="1225"/>
                  </a:lnTo>
                  <a:lnTo>
                    <a:pt x="824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6" name="Freeform 322"/>
            <p:cNvSpPr>
              <a:spLocks noChangeArrowheads="1"/>
            </p:cNvSpPr>
            <p:nvPr/>
          </p:nvSpPr>
          <p:spPr bwMode="auto">
            <a:xfrm>
              <a:off x="365" y="470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7" name="Freeform 323"/>
            <p:cNvSpPr>
              <a:spLocks noChangeArrowheads="1"/>
            </p:cNvSpPr>
            <p:nvPr/>
          </p:nvSpPr>
          <p:spPr bwMode="auto">
            <a:xfrm>
              <a:off x="525" y="468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8" name="Freeform 324"/>
            <p:cNvSpPr>
              <a:spLocks noChangeArrowheads="1"/>
            </p:cNvSpPr>
            <p:nvPr/>
          </p:nvSpPr>
          <p:spPr bwMode="auto">
            <a:xfrm>
              <a:off x="647" y="47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09" name="Freeform 325"/>
            <p:cNvSpPr>
              <a:spLocks noChangeArrowheads="1"/>
            </p:cNvSpPr>
            <p:nvPr/>
          </p:nvSpPr>
          <p:spPr bwMode="auto">
            <a:xfrm>
              <a:off x="783" y="4686"/>
              <a:ext cx="102" cy="146"/>
            </a:xfrm>
            <a:custGeom>
              <a:avLst/>
              <a:gdLst>
                <a:gd name="T0" fmla="*/ 278 w 456"/>
                <a:gd name="T1" fmla="*/ 369 h 649"/>
                <a:gd name="T2" fmla="*/ 377 w 456"/>
                <a:gd name="T3" fmla="*/ 627 h 649"/>
                <a:gd name="T4" fmla="*/ 424 w 456"/>
                <a:gd name="T5" fmla="*/ 648 h 649"/>
                <a:gd name="T6" fmla="*/ 445 w 456"/>
                <a:gd name="T7" fmla="*/ 648 h 649"/>
                <a:gd name="T8" fmla="*/ 455 w 456"/>
                <a:gd name="T9" fmla="*/ 637 h 649"/>
                <a:gd name="T10" fmla="*/ 450 w 456"/>
                <a:gd name="T11" fmla="*/ 629 h 649"/>
                <a:gd name="T12" fmla="*/ 429 w 456"/>
                <a:gd name="T13" fmla="*/ 588 h 649"/>
                <a:gd name="T14" fmla="*/ 242 w 456"/>
                <a:gd name="T15" fmla="*/ 65 h 649"/>
                <a:gd name="T16" fmla="*/ 130 w 456"/>
                <a:gd name="T17" fmla="*/ 0 h 649"/>
                <a:gd name="T18" fmla="*/ 112 w 456"/>
                <a:gd name="T19" fmla="*/ 10 h 649"/>
                <a:gd name="T20" fmla="*/ 122 w 456"/>
                <a:gd name="T21" fmla="*/ 18 h 649"/>
                <a:gd name="T22" fmla="*/ 182 w 456"/>
                <a:gd name="T23" fmla="*/ 94 h 649"/>
                <a:gd name="T24" fmla="*/ 270 w 456"/>
                <a:gd name="T25" fmla="*/ 343 h 649"/>
                <a:gd name="T26" fmla="*/ 16 w 456"/>
                <a:gd name="T27" fmla="*/ 593 h 649"/>
                <a:gd name="T28" fmla="*/ 0 w 456"/>
                <a:gd name="T29" fmla="*/ 622 h 649"/>
                <a:gd name="T30" fmla="*/ 29 w 456"/>
                <a:gd name="T31" fmla="*/ 648 h 649"/>
                <a:gd name="T32" fmla="*/ 57 w 456"/>
                <a:gd name="T33" fmla="*/ 629 h 649"/>
                <a:gd name="T34" fmla="*/ 278 w 456"/>
                <a:gd name="T35" fmla="*/ 36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9">
                  <a:moveTo>
                    <a:pt x="278" y="369"/>
                  </a:moveTo>
                  <a:cubicBezTo>
                    <a:pt x="317" y="466"/>
                    <a:pt x="361" y="606"/>
                    <a:pt x="377" y="627"/>
                  </a:cubicBezTo>
                  <a:cubicBezTo>
                    <a:pt x="390" y="648"/>
                    <a:pt x="400" y="648"/>
                    <a:pt x="424" y="648"/>
                  </a:cubicBezTo>
                  <a:lnTo>
                    <a:pt x="445" y="648"/>
                  </a:lnTo>
                  <a:cubicBezTo>
                    <a:pt x="455" y="645"/>
                    <a:pt x="455" y="640"/>
                    <a:pt x="455" y="637"/>
                  </a:cubicBezTo>
                  <a:cubicBezTo>
                    <a:pt x="455" y="635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8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2"/>
                  </a:cubicBezTo>
                  <a:cubicBezTo>
                    <a:pt x="0" y="637"/>
                    <a:pt x="13" y="648"/>
                    <a:pt x="29" y="648"/>
                  </a:cubicBezTo>
                  <a:cubicBezTo>
                    <a:pt x="42" y="648"/>
                    <a:pt x="49" y="640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0" name="Freeform 326"/>
            <p:cNvSpPr>
              <a:spLocks noChangeArrowheads="1"/>
            </p:cNvSpPr>
            <p:nvPr/>
          </p:nvSpPr>
          <p:spPr bwMode="auto">
            <a:xfrm>
              <a:off x="1004" y="473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8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1" name="Freeform 327"/>
            <p:cNvSpPr>
              <a:spLocks noChangeArrowheads="1"/>
            </p:cNvSpPr>
            <p:nvPr/>
          </p:nvSpPr>
          <p:spPr bwMode="auto">
            <a:xfrm>
              <a:off x="1094" y="473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2" name="Freeform 328"/>
            <p:cNvSpPr>
              <a:spLocks noChangeArrowheads="1"/>
            </p:cNvSpPr>
            <p:nvPr/>
          </p:nvSpPr>
          <p:spPr bwMode="auto">
            <a:xfrm>
              <a:off x="1199" y="473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3" name="Freeform 329"/>
            <p:cNvSpPr>
              <a:spLocks noChangeArrowheads="1"/>
            </p:cNvSpPr>
            <p:nvPr/>
          </p:nvSpPr>
          <p:spPr bwMode="auto">
            <a:xfrm>
              <a:off x="1294" y="467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4" name="Freeform 330"/>
            <p:cNvSpPr>
              <a:spLocks noChangeArrowheads="1"/>
            </p:cNvSpPr>
            <p:nvPr/>
          </p:nvSpPr>
          <p:spPr bwMode="auto">
            <a:xfrm>
              <a:off x="1365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5" name="Freeform 331"/>
            <p:cNvSpPr>
              <a:spLocks noChangeArrowheads="1"/>
            </p:cNvSpPr>
            <p:nvPr/>
          </p:nvSpPr>
          <p:spPr bwMode="auto">
            <a:xfrm>
              <a:off x="1489" y="476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6" name="Freeform 332"/>
            <p:cNvSpPr>
              <a:spLocks noChangeArrowheads="1"/>
            </p:cNvSpPr>
            <p:nvPr/>
          </p:nvSpPr>
          <p:spPr bwMode="auto">
            <a:xfrm>
              <a:off x="1649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7" name="Freeform 333"/>
            <p:cNvSpPr>
              <a:spLocks noChangeArrowheads="1"/>
            </p:cNvSpPr>
            <p:nvPr/>
          </p:nvSpPr>
          <p:spPr bwMode="auto">
            <a:xfrm>
              <a:off x="1849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8" name="Freeform 334"/>
            <p:cNvSpPr>
              <a:spLocks noChangeArrowheads="1"/>
            </p:cNvSpPr>
            <p:nvPr/>
          </p:nvSpPr>
          <p:spPr bwMode="auto">
            <a:xfrm>
              <a:off x="1973" y="4759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19" name="Freeform 335"/>
            <p:cNvSpPr>
              <a:spLocks noChangeArrowheads="1"/>
            </p:cNvSpPr>
            <p:nvPr/>
          </p:nvSpPr>
          <p:spPr bwMode="auto">
            <a:xfrm>
              <a:off x="2094" y="467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0" name="Freeform 336"/>
            <p:cNvSpPr>
              <a:spLocks noChangeArrowheads="1"/>
            </p:cNvSpPr>
            <p:nvPr/>
          </p:nvSpPr>
          <p:spPr bwMode="auto">
            <a:xfrm>
              <a:off x="2255" y="461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1" name="Freeform 337"/>
            <p:cNvSpPr>
              <a:spLocks noChangeArrowheads="1"/>
            </p:cNvSpPr>
            <p:nvPr/>
          </p:nvSpPr>
          <p:spPr bwMode="auto">
            <a:xfrm>
              <a:off x="2439" y="4619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" name="Freeform 338"/>
            <p:cNvSpPr>
              <a:spLocks noChangeArrowheads="1"/>
            </p:cNvSpPr>
            <p:nvPr/>
          </p:nvSpPr>
          <p:spPr bwMode="auto">
            <a:xfrm>
              <a:off x="2458" y="469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3" name="Freeform 339"/>
            <p:cNvSpPr>
              <a:spLocks noChangeArrowheads="1"/>
            </p:cNvSpPr>
            <p:nvPr/>
          </p:nvSpPr>
          <p:spPr bwMode="auto">
            <a:xfrm>
              <a:off x="2606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4" name="Freeform 340"/>
            <p:cNvSpPr>
              <a:spLocks noChangeArrowheads="1"/>
            </p:cNvSpPr>
            <p:nvPr/>
          </p:nvSpPr>
          <p:spPr bwMode="auto">
            <a:xfrm>
              <a:off x="2801" y="473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5" name="Freeform 341"/>
            <p:cNvSpPr>
              <a:spLocks noChangeArrowheads="1"/>
            </p:cNvSpPr>
            <p:nvPr/>
          </p:nvSpPr>
          <p:spPr bwMode="auto">
            <a:xfrm>
              <a:off x="2902" y="4674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6" name="Freeform 342"/>
            <p:cNvSpPr>
              <a:spLocks noChangeArrowheads="1"/>
            </p:cNvSpPr>
            <p:nvPr/>
          </p:nvSpPr>
          <p:spPr bwMode="auto">
            <a:xfrm>
              <a:off x="3062" y="468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7" name="Freeform 343"/>
            <p:cNvSpPr>
              <a:spLocks noChangeArrowheads="1"/>
            </p:cNvSpPr>
            <p:nvPr/>
          </p:nvSpPr>
          <p:spPr bwMode="auto">
            <a:xfrm>
              <a:off x="3217" y="4658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8" name="Freeform 344"/>
            <p:cNvSpPr>
              <a:spLocks noChangeArrowheads="1"/>
            </p:cNvSpPr>
            <p:nvPr/>
          </p:nvSpPr>
          <p:spPr bwMode="auto">
            <a:xfrm>
              <a:off x="3290" y="4658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9" name="Freeform 345"/>
            <p:cNvSpPr>
              <a:spLocks noChangeArrowheads="1"/>
            </p:cNvSpPr>
            <p:nvPr/>
          </p:nvSpPr>
          <p:spPr bwMode="auto">
            <a:xfrm>
              <a:off x="3373" y="465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0" name="Freeform 346"/>
            <p:cNvSpPr>
              <a:spLocks noChangeArrowheads="1"/>
            </p:cNvSpPr>
            <p:nvPr/>
          </p:nvSpPr>
          <p:spPr bwMode="auto">
            <a:xfrm>
              <a:off x="3449" y="461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1" name="Freeform 347"/>
            <p:cNvSpPr>
              <a:spLocks noChangeArrowheads="1"/>
            </p:cNvSpPr>
            <p:nvPr/>
          </p:nvSpPr>
          <p:spPr bwMode="auto">
            <a:xfrm>
              <a:off x="3507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2" name="Freeform 348"/>
            <p:cNvSpPr>
              <a:spLocks noChangeArrowheads="1"/>
            </p:cNvSpPr>
            <p:nvPr/>
          </p:nvSpPr>
          <p:spPr bwMode="auto">
            <a:xfrm>
              <a:off x="3609" y="467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3" name="Freeform 349"/>
            <p:cNvSpPr>
              <a:spLocks noChangeArrowheads="1"/>
            </p:cNvSpPr>
            <p:nvPr/>
          </p:nvSpPr>
          <p:spPr bwMode="auto">
            <a:xfrm>
              <a:off x="3708" y="468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4" name="Freeform 350"/>
            <p:cNvSpPr>
              <a:spLocks noChangeArrowheads="1"/>
            </p:cNvSpPr>
            <p:nvPr/>
          </p:nvSpPr>
          <p:spPr bwMode="auto">
            <a:xfrm>
              <a:off x="3832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5" name="Freeform 351"/>
            <p:cNvSpPr>
              <a:spLocks noChangeArrowheads="1"/>
            </p:cNvSpPr>
            <p:nvPr/>
          </p:nvSpPr>
          <p:spPr bwMode="auto">
            <a:xfrm>
              <a:off x="3934" y="467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6" name="Freeform 352"/>
            <p:cNvSpPr>
              <a:spLocks noChangeArrowheads="1"/>
            </p:cNvSpPr>
            <p:nvPr/>
          </p:nvSpPr>
          <p:spPr bwMode="auto">
            <a:xfrm>
              <a:off x="4037" y="461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7" name="Freeform 353"/>
            <p:cNvSpPr>
              <a:spLocks noChangeArrowheads="1"/>
            </p:cNvSpPr>
            <p:nvPr/>
          </p:nvSpPr>
          <p:spPr bwMode="auto">
            <a:xfrm>
              <a:off x="3220" y="4792"/>
              <a:ext cx="94" cy="99"/>
            </a:xfrm>
            <a:custGeom>
              <a:avLst/>
              <a:gdLst>
                <a:gd name="T0" fmla="*/ 221 w 420"/>
                <a:gd name="T1" fmla="*/ 52 h 441"/>
                <a:gd name="T2" fmla="*/ 289 w 420"/>
                <a:gd name="T3" fmla="*/ 23 h 441"/>
                <a:gd name="T4" fmla="*/ 315 w 420"/>
                <a:gd name="T5" fmla="*/ 8 h 441"/>
                <a:gd name="T6" fmla="*/ 304 w 420"/>
                <a:gd name="T7" fmla="*/ 0 h 441"/>
                <a:gd name="T8" fmla="*/ 255 w 420"/>
                <a:gd name="T9" fmla="*/ 3 h 441"/>
                <a:gd name="T10" fmla="*/ 203 w 420"/>
                <a:gd name="T11" fmla="*/ 3 h 441"/>
                <a:gd name="T12" fmla="*/ 159 w 420"/>
                <a:gd name="T13" fmla="*/ 3 h 441"/>
                <a:gd name="T14" fmla="*/ 117 w 420"/>
                <a:gd name="T15" fmla="*/ 0 h 441"/>
                <a:gd name="T16" fmla="*/ 104 w 420"/>
                <a:gd name="T17" fmla="*/ 13 h 441"/>
                <a:gd name="T18" fmla="*/ 125 w 420"/>
                <a:gd name="T19" fmla="*/ 23 h 441"/>
                <a:gd name="T20" fmla="*/ 148 w 420"/>
                <a:gd name="T21" fmla="*/ 23 h 441"/>
                <a:gd name="T22" fmla="*/ 164 w 420"/>
                <a:gd name="T23" fmla="*/ 34 h 441"/>
                <a:gd name="T24" fmla="*/ 161 w 420"/>
                <a:gd name="T25" fmla="*/ 47 h 441"/>
                <a:gd name="T26" fmla="*/ 75 w 420"/>
                <a:gd name="T27" fmla="*/ 390 h 441"/>
                <a:gd name="T28" fmla="*/ 18 w 420"/>
                <a:gd name="T29" fmla="*/ 416 h 441"/>
                <a:gd name="T30" fmla="*/ 0 w 420"/>
                <a:gd name="T31" fmla="*/ 429 h 441"/>
                <a:gd name="T32" fmla="*/ 18 w 420"/>
                <a:gd name="T33" fmla="*/ 440 h 441"/>
                <a:gd name="T34" fmla="*/ 343 w 420"/>
                <a:gd name="T35" fmla="*/ 440 h 441"/>
                <a:gd name="T36" fmla="*/ 364 w 420"/>
                <a:gd name="T37" fmla="*/ 427 h 441"/>
                <a:gd name="T38" fmla="*/ 419 w 420"/>
                <a:gd name="T39" fmla="*/ 278 h 441"/>
                <a:gd name="T40" fmla="*/ 408 w 420"/>
                <a:gd name="T41" fmla="*/ 270 h 441"/>
                <a:gd name="T42" fmla="*/ 395 w 420"/>
                <a:gd name="T43" fmla="*/ 283 h 441"/>
                <a:gd name="T44" fmla="*/ 226 w 420"/>
                <a:gd name="T45" fmla="*/ 416 h 441"/>
                <a:gd name="T46" fmla="*/ 153 w 420"/>
                <a:gd name="T47" fmla="*/ 416 h 441"/>
                <a:gd name="T48" fmla="*/ 133 w 420"/>
                <a:gd name="T49" fmla="*/ 411 h 441"/>
                <a:gd name="T50" fmla="*/ 135 w 420"/>
                <a:gd name="T51" fmla="*/ 395 h 441"/>
                <a:gd name="T52" fmla="*/ 221 w 420"/>
                <a:gd name="T53" fmla="*/ 5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1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40"/>
                    <a:pt x="8" y="440"/>
                    <a:pt x="18" y="440"/>
                  </a:cubicBezTo>
                  <a:lnTo>
                    <a:pt x="343" y="440"/>
                  </a:lnTo>
                  <a:cubicBezTo>
                    <a:pt x="359" y="440"/>
                    <a:pt x="359" y="440"/>
                    <a:pt x="364" y="427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38" name="Freeform 354"/>
            <p:cNvSpPr>
              <a:spLocks noChangeArrowheads="1"/>
            </p:cNvSpPr>
            <p:nvPr/>
          </p:nvSpPr>
          <p:spPr bwMode="auto">
            <a:xfrm>
              <a:off x="3330" y="479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39" name="Group 355"/>
          <p:cNvGrpSpPr>
            <a:grpSpLocks/>
          </p:cNvGrpSpPr>
          <p:nvPr/>
        </p:nvGrpSpPr>
        <p:grpSpPr bwMode="auto">
          <a:xfrm>
            <a:off x="561975" y="7843838"/>
            <a:ext cx="4695825" cy="414337"/>
            <a:chOff x="354" y="4941"/>
            <a:chExt cx="2958" cy="261"/>
          </a:xfrm>
        </p:grpSpPr>
        <p:sp>
          <p:nvSpPr>
            <p:cNvPr id="16740" name="Freeform 356"/>
            <p:cNvSpPr>
              <a:spLocks noChangeArrowheads="1"/>
            </p:cNvSpPr>
            <p:nvPr/>
          </p:nvSpPr>
          <p:spPr bwMode="auto">
            <a:xfrm>
              <a:off x="354" y="4941"/>
              <a:ext cx="2958" cy="261"/>
            </a:xfrm>
            <a:custGeom>
              <a:avLst/>
              <a:gdLst>
                <a:gd name="T0" fmla="*/ 6524 w 13048"/>
                <a:gd name="T1" fmla="*/ 1154 h 1155"/>
                <a:gd name="T2" fmla="*/ 0 w 13048"/>
                <a:gd name="T3" fmla="*/ 1154 h 1155"/>
                <a:gd name="T4" fmla="*/ 0 w 13048"/>
                <a:gd name="T5" fmla="*/ 0 h 1155"/>
                <a:gd name="T6" fmla="*/ 13047 w 13048"/>
                <a:gd name="T7" fmla="*/ 0 h 1155"/>
                <a:gd name="T8" fmla="*/ 13047 w 13048"/>
                <a:gd name="T9" fmla="*/ 1154 h 1155"/>
                <a:gd name="T10" fmla="*/ 6524 w 13048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48" h="1155">
                  <a:moveTo>
                    <a:pt x="6524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3047" y="0"/>
                  </a:lnTo>
                  <a:lnTo>
                    <a:pt x="13047" y="1154"/>
                  </a:lnTo>
                  <a:lnTo>
                    <a:pt x="6524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1" name="Freeform 357"/>
            <p:cNvSpPr>
              <a:spLocks noChangeArrowheads="1"/>
            </p:cNvSpPr>
            <p:nvPr/>
          </p:nvSpPr>
          <p:spPr bwMode="auto">
            <a:xfrm>
              <a:off x="365" y="502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2" name="Freeform 358"/>
            <p:cNvSpPr>
              <a:spLocks noChangeArrowheads="1"/>
            </p:cNvSpPr>
            <p:nvPr/>
          </p:nvSpPr>
          <p:spPr bwMode="auto">
            <a:xfrm>
              <a:off x="526" y="499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3" name="Freeform 359"/>
            <p:cNvSpPr>
              <a:spLocks noChangeArrowheads="1"/>
            </p:cNvSpPr>
            <p:nvPr/>
          </p:nvSpPr>
          <p:spPr bwMode="auto">
            <a:xfrm>
              <a:off x="648" y="507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4" name="Freeform 360"/>
            <p:cNvSpPr>
              <a:spLocks noChangeArrowheads="1"/>
            </p:cNvSpPr>
            <p:nvPr/>
          </p:nvSpPr>
          <p:spPr bwMode="auto">
            <a:xfrm>
              <a:off x="783" y="4998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5" name="Freeform 361"/>
            <p:cNvSpPr>
              <a:spLocks noChangeArrowheads="1"/>
            </p:cNvSpPr>
            <p:nvPr/>
          </p:nvSpPr>
          <p:spPr bwMode="auto">
            <a:xfrm>
              <a:off x="1004" y="504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1 h 422"/>
                <a:gd name="T20" fmla="*/ 338 w 352"/>
                <a:gd name="T21" fmla="*/ 294 h 422"/>
                <a:gd name="T22" fmla="*/ 328 w 352"/>
                <a:gd name="T23" fmla="*/ 301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1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1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6" name="Freeform 362"/>
            <p:cNvSpPr>
              <a:spLocks noChangeArrowheads="1"/>
            </p:cNvSpPr>
            <p:nvPr/>
          </p:nvSpPr>
          <p:spPr bwMode="auto">
            <a:xfrm>
              <a:off x="1095" y="504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79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7" name="Freeform 363"/>
            <p:cNvSpPr>
              <a:spLocks noChangeArrowheads="1"/>
            </p:cNvSpPr>
            <p:nvPr/>
          </p:nvSpPr>
          <p:spPr bwMode="auto">
            <a:xfrm>
              <a:off x="1200" y="504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8" name="Freeform 364"/>
            <p:cNvSpPr>
              <a:spLocks noChangeArrowheads="1"/>
            </p:cNvSpPr>
            <p:nvPr/>
          </p:nvSpPr>
          <p:spPr bwMode="auto">
            <a:xfrm>
              <a:off x="1319" y="499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49" name="Freeform 365"/>
            <p:cNvSpPr>
              <a:spLocks noChangeArrowheads="1"/>
            </p:cNvSpPr>
            <p:nvPr/>
          </p:nvSpPr>
          <p:spPr bwMode="auto">
            <a:xfrm>
              <a:off x="1443" y="5071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0" name="Freeform 366"/>
            <p:cNvSpPr>
              <a:spLocks noChangeArrowheads="1"/>
            </p:cNvSpPr>
            <p:nvPr/>
          </p:nvSpPr>
          <p:spPr bwMode="auto">
            <a:xfrm>
              <a:off x="1644" y="4946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1" name="Freeform 367"/>
            <p:cNvSpPr>
              <a:spLocks noChangeArrowheads="1"/>
            </p:cNvSpPr>
            <p:nvPr/>
          </p:nvSpPr>
          <p:spPr bwMode="auto">
            <a:xfrm>
              <a:off x="1829" y="494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2" name="Freeform 368"/>
            <p:cNvSpPr>
              <a:spLocks noChangeArrowheads="1"/>
            </p:cNvSpPr>
            <p:nvPr/>
          </p:nvSpPr>
          <p:spPr bwMode="auto">
            <a:xfrm>
              <a:off x="1839" y="500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3" name="Freeform 369"/>
            <p:cNvSpPr>
              <a:spLocks noChangeArrowheads="1"/>
            </p:cNvSpPr>
            <p:nvPr/>
          </p:nvSpPr>
          <p:spPr bwMode="auto">
            <a:xfrm>
              <a:off x="1938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4" name="Freeform 370"/>
            <p:cNvSpPr>
              <a:spLocks noChangeArrowheads="1"/>
            </p:cNvSpPr>
            <p:nvPr/>
          </p:nvSpPr>
          <p:spPr bwMode="auto">
            <a:xfrm>
              <a:off x="2049" y="4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5" name="Freeform 371"/>
            <p:cNvSpPr>
              <a:spLocks noChangeArrowheads="1"/>
            </p:cNvSpPr>
            <p:nvPr/>
          </p:nvSpPr>
          <p:spPr bwMode="auto">
            <a:xfrm>
              <a:off x="2128" y="500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6" name="Freeform 372"/>
            <p:cNvSpPr>
              <a:spLocks noChangeArrowheads="1"/>
            </p:cNvSpPr>
            <p:nvPr/>
          </p:nvSpPr>
          <p:spPr bwMode="auto">
            <a:xfrm>
              <a:off x="2276" y="508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7" name="Freeform 373"/>
            <p:cNvSpPr>
              <a:spLocks noChangeArrowheads="1"/>
            </p:cNvSpPr>
            <p:nvPr/>
          </p:nvSpPr>
          <p:spPr bwMode="auto">
            <a:xfrm>
              <a:off x="2472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8" name="Freeform 374"/>
            <p:cNvSpPr>
              <a:spLocks noChangeArrowheads="1"/>
            </p:cNvSpPr>
            <p:nvPr/>
          </p:nvSpPr>
          <p:spPr bwMode="auto">
            <a:xfrm>
              <a:off x="2575" y="498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59" name="Freeform 375"/>
            <p:cNvSpPr>
              <a:spLocks noChangeArrowheads="1"/>
            </p:cNvSpPr>
            <p:nvPr/>
          </p:nvSpPr>
          <p:spPr bwMode="auto">
            <a:xfrm>
              <a:off x="2720" y="499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0" name="Freeform 376"/>
            <p:cNvSpPr>
              <a:spLocks noChangeArrowheads="1"/>
            </p:cNvSpPr>
            <p:nvPr/>
          </p:nvSpPr>
          <p:spPr bwMode="auto">
            <a:xfrm>
              <a:off x="2875" y="4977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1" name="Freeform 377"/>
            <p:cNvSpPr>
              <a:spLocks noChangeArrowheads="1"/>
            </p:cNvSpPr>
            <p:nvPr/>
          </p:nvSpPr>
          <p:spPr bwMode="auto">
            <a:xfrm>
              <a:off x="2947" y="4977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2" name="Freeform 378"/>
            <p:cNvSpPr>
              <a:spLocks noChangeArrowheads="1"/>
            </p:cNvSpPr>
            <p:nvPr/>
          </p:nvSpPr>
          <p:spPr bwMode="auto">
            <a:xfrm>
              <a:off x="3031" y="4977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8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3" name="Freeform 379"/>
            <p:cNvSpPr>
              <a:spLocks noChangeArrowheads="1"/>
            </p:cNvSpPr>
            <p:nvPr/>
          </p:nvSpPr>
          <p:spPr bwMode="auto">
            <a:xfrm>
              <a:off x="3128" y="4941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4" name="Freeform 380"/>
            <p:cNvSpPr>
              <a:spLocks noChangeArrowheads="1"/>
            </p:cNvSpPr>
            <p:nvPr/>
          </p:nvSpPr>
          <p:spPr bwMode="auto">
            <a:xfrm>
              <a:off x="3231" y="4989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5" name="Freeform 381"/>
            <p:cNvSpPr>
              <a:spLocks noChangeArrowheads="1"/>
            </p:cNvSpPr>
            <p:nvPr/>
          </p:nvSpPr>
          <p:spPr bwMode="auto">
            <a:xfrm>
              <a:off x="2878" y="5103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6" name="Freeform 382"/>
            <p:cNvSpPr>
              <a:spLocks noChangeArrowheads="1"/>
            </p:cNvSpPr>
            <p:nvPr/>
          </p:nvSpPr>
          <p:spPr bwMode="auto">
            <a:xfrm>
              <a:off x="2988" y="510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67" name="Group 383"/>
          <p:cNvGrpSpPr>
            <a:grpSpLocks/>
          </p:cNvGrpSpPr>
          <p:nvPr/>
        </p:nvGrpSpPr>
        <p:grpSpPr bwMode="auto">
          <a:xfrm>
            <a:off x="560388" y="6800850"/>
            <a:ext cx="6397625" cy="444500"/>
            <a:chOff x="353" y="4284"/>
            <a:chExt cx="4030" cy="280"/>
          </a:xfrm>
        </p:grpSpPr>
        <p:sp>
          <p:nvSpPr>
            <p:cNvPr id="16768" name="Freeform 384"/>
            <p:cNvSpPr>
              <a:spLocks noChangeArrowheads="1"/>
            </p:cNvSpPr>
            <p:nvPr/>
          </p:nvSpPr>
          <p:spPr bwMode="auto">
            <a:xfrm>
              <a:off x="353" y="4284"/>
              <a:ext cx="4030" cy="277"/>
            </a:xfrm>
            <a:custGeom>
              <a:avLst/>
              <a:gdLst>
                <a:gd name="T0" fmla="*/ 8887 w 17777"/>
                <a:gd name="T1" fmla="*/ 1225 h 1226"/>
                <a:gd name="T2" fmla="*/ 0 w 17777"/>
                <a:gd name="T3" fmla="*/ 1225 h 1226"/>
                <a:gd name="T4" fmla="*/ 0 w 17777"/>
                <a:gd name="T5" fmla="*/ 0 h 1226"/>
                <a:gd name="T6" fmla="*/ 17776 w 17777"/>
                <a:gd name="T7" fmla="*/ 0 h 1226"/>
                <a:gd name="T8" fmla="*/ 17776 w 17777"/>
                <a:gd name="T9" fmla="*/ 1225 h 1226"/>
                <a:gd name="T10" fmla="*/ 8887 w 17777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77" h="1226">
                  <a:moveTo>
                    <a:pt x="8887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7776" y="0"/>
                  </a:lnTo>
                  <a:lnTo>
                    <a:pt x="17776" y="1225"/>
                  </a:lnTo>
                  <a:lnTo>
                    <a:pt x="8887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69" name="Freeform 385"/>
            <p:cNvSpPr>
              <a:spLocks noChangeArrowheads="1"/>
            </p:cNvSpPr>
            <p:nvPr/>
          </p:nvSpPr>
          <p:spPr bwMode="auto">
            <a:xfrm>
              <a:off x="365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0" name="Freeform 386"/>
            <p:cNvSpPr>
              <a:spLocks noChangeArrowheads="1"/>
            </p:cNvSpPr>
            <p:nvPr/>
          </p:nvSpPr>
          <p:spPr bwMode="auto">
            <a:xfrm>
              <a:off x="525" y="435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1" name="Freeform 387"/>
            <p:cNvSpPr>
              <a:spLocks noChangeArrowheads="1"/>
            </p:cNvSpPr>
            <p:nvPr/>
          </p:nvSpPr>
          <p:spPr bwMode="auto">
            <a:xfrm>
              <a:off x="647" y="44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2" name="Freeform 388"/>
            <p:cNvSpPr>
              <a:spLocks noChangeArrowheads="1"/>
            </p:cNvSpPr>
            <p:nvPr/>
          </p:nvSpPr>
          <p:spPr bwMode="auto">
            <a:xfrm>
              <a:off x="883" y="440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3" name="Freeform 389"/>
            <p:cNvSpPr>
              <a:spLocks noChangeArrowheads="1"/>
            </p:cNvSpPr>
            <p:nvPr/>
          </p:nvSpPr>
          <p:spPr bwMode="auto">
            <a:xfrm>
              <a:off x="964" y="4362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4" name="Freeform 390"/>
            <p:cNvSpPr>
              <a:spLocks noChangeArrowheads="1"/>
            </p:cNvSpPr>
            <p:nvPr/>
          </p:nvSpPr>
          <p:spPr bwMode="auto">
            <a:xfrm>
              <a:off x="1022" y="4409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5" name="Freeform 391"/>
            <p:cNvSpPr>
              <a:spLocks noChangeArrowheads="1"/>
            </p:cNvSpPr>
            <p:nvPr/>
          </p:nvSpPr>
          <p:spPr bwMode="auto">
            <a:xfrm>
              <a:off x="1150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6" name="Freeform 392"/>
            <p:cNvSpPr>
              <a:spLocks noChangeArrowheads="1"/>
            </p:cNvSpPr>
            <p:nvPr/>
          </p:nvSpPr>
          <p:spPr bwMode="auto">
            <a:xfrm>
              <a:off x="1221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7" name="Freeform 393"/>
            <p:cNvSpPr>
              <a:spLocks noChangeArrowheads="1"/>
            </p:cNvSpPr>
            <p:nvPr/>
          </p:nvSpPr>
          <p:spPr bwMode="auto">
            <a:xfrm>
              <a:off x="1324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8" name="Freeform 394"/>
            <p:cNvSpPr>
              <a:spLocks noChangeArrowheads="1"/>
            </p:cNvSpPr>
            <p:nvPr/>
          </p:nvSpPr>
          <p:spPr bwMode="auto">
            <a:xfrm>
              <a:off x="1449" y="443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79" name="Freeform 395"/>
            <p:cNvSpPr>
              <a:spLocks noChangeArrowheads="1"/>
            </p:cNvSpPr>
            <p:nvPr/>
          </p:nvSpPr>
          <p:spPr bwMode="auto">
            <a:xfrm>
              <a:off x="1608" y="444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0" name="Freeform 396"/>
            <p:cNvSpPr>
              <a:spLocks noChangeArrowheads="1"/>
            </p:cNvSpPr>
            <p:nvPr/>
          </p:nvSpPr>
          <p:spPr bwMode="auto">
            <a:xfrm>
              <a:off x="1808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1" name="Freeform 397"/>
            <p:cNvSpPr>
              <a:spLocks noChangeArrowheads="1"/>
            </p:cNvSpPr>
            <p:nvPr/>
          </p:nvSpPr>
          <p:spPr bwMode="auto">
            <a:xfrm>
              <a:off x="1933" y="4430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2" name="Freeform 398"/>
            <p:cNvSpPr>
              <a:spLocks noChangeArrowheads="1"/>
            </p:cNvSpPr>
            <p:nvPr/>
          </p:nvSpPr>
          <p:spPr bwMode="auto">
            <a:xfrm>
              <a:off x="2053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3" name="Freeform 399"/>
            <p:cNvSpPr>
              <a:spLocks noChangeArrowheads="1"/>
            </p:cNvSpPr>
            <p:nvPr/>
          </p:nvSpPr>
          <p:spPr bwMode="auto">
            <a:xfrm>
              <a:off x="2214" y="430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4" name="Freeform 400"/>
            <p:cNvSpPr>
              <a:spLocks noChangeArrowheads="1"/>
            </p:cNvSpPr>
            <p:nvPr/>
          </p:nvSpPr>
          <p:spPr bwMode="auto">
            <a:xfrm>
              <a:off x="2398" y="430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5" name="Freeform 401"/>
            <p:cNvSpPr>
              <a:spLocks noChangeArrowheads="1"/>
            </p:cNvSpPr>
            <p:nvPr/>
          </p:nvSpPr>
          <p:spPr bwMode="auto">
            <a:xfrm>
              <a:off x="2409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6" name="Freeform 402"/>
            <p:cNvSpPr>
              <a:spLocks noChangeArrowheads="1"/>
            </p:cNvSpPr>
            <p:nvPr/>
          </p:nvSpPr>
          <p:spPr bwMode="auto">
            <a:xfrm>
              <a:off x="2507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7" name="Freeform 403"/>
            <p:cNvSpPr>
              <a:spLocks noChangeArrowheads="1"/>
            </p:cNvSpPr>
            <p:nvPr/>
          </p:nvSpPr>
          <p:spPr bwMode="auto">
            <a:xfrm>
              <a:off x="2619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8" name="Freeform 404"/>
            <p:cNvSpPr>
              <a:spLocks noChangeArrowheads="1"/>
            </p:cNvSpPr>
            <p:nvPr/>
          </p:nvSpPr>
          <p:spPr bwMode="auto">
            <a:xfrm>
              <a:off x="2698" y="436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89" name="Freeform 405"/>
            <p:cNvSpPr>
              <a:spLocks noChangeArrowheads="1"/>
            </p:cNvSpPr>
            <p:nvPr/>
          </p:nvSpPr>
          <p:spPr bwMode="auto">
            <a:xfrm>
              <a:off x="2841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0" name="Freeform 406"/>
            <p:cNvSpPr>
              <a:spLocks noChangeArrowheads="1"/>
            </p:cNvSpPr>
            <p:nvPr/>
          </p:nvSpPr>
          <p:spPr bwMode="auto">
            <a:xfrm>
              <a:off x="3042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1" name="Freeform 407"/>
            <p:cNvSpPr>
              <a:spLocks noChangeArrowheads="1"/>
            </p:cNvSpPr>
            <p:nvPr/>
          </p:nvSpPr>
          <p:spPr bwMode="auto">
            <a:xfrm>
              <a:off x="3145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2" name="Freeform 408"/>
            <p:cNvSpPr>
              <a:spLocks noChangeArrowheads="1"/>
            </p:cNvSpPr>
            <p:nvPr/>
          </p:nvSpPr>
          <p:spPr bwMode="auto">
            <a:xfrm>
              <a:off x="3290" y="435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3" name="Freeform 409"/>
            <p:cNvSpPr>
              <a:spLocks noChangeArrowheads="1"/>
            </p:cNvSpPr>
            <p:nvPr/>
          </p:nvSpPr>
          <p:spPr bwMode="auto">
            <a:xfrm>
              <a:off x="3444" y="432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4" name="Freeform 410"/>
            <p:cNvSpPr>
              <a:spLocks noChangeArrowheads="1"/>
            </p:cNvSpPr>
            <p:nvPr/>
          </p:nvSpPr>
          <p:spPr bwMode="auto">
            <a:xfrm>
              <a:off x="3512" y="429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5" name="Freeform 411"/>
            <p:cNvSpPr>
              <a:spLocks noChangeArrowheads="1"/>
            </p:cNvSpPr>
            <p:nvPr/>
          </p:nvSpPr>
          <p:spPr bwMode="auto">
            <a:xfrm>
              <a:off x="3558" y="432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6" name="Freeform 412"/>
            <p:cNvSpPr>
              <a:spLocks noChangeArrowheads="1"/>
            </p:cNvSpPr>
            <p:nvPr/>
          </p:nvSpPr>
          <p:spPr bwMode="auto">
            <a:xfrm>
              <a:off x="3659" y="428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7" name="Freeform 413"/>
            <p:cNvSpPr>
              <a:spLocks noChangeArrowheads="1"/>
            </p:cNvSpPr>
            <p:nvPr/>
          </p:nvSpPr>
          <p:spPr bwMode="auto">
            <a:xfrm>
              <a:off x="3716" y="4296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8" name="Freeform 414"/>
            <p:cNvSpPr>
              <a:spLocks noChangeArrowheads="1"/>
            </p:cNvSpPr>
            <p:nvPr/>
          </p:nvSpPr>
          <p:spPr bwMode="auto">
            <a:xfrm>
              <a:off x="3800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99" name="Freeform 415"/>
            <p:cNvSpPr>
              <a:spLocks noChangeArrowheads="1"/>
            </p:cNvSpPr>
            <p:nvPr/>
          </p:nvSpPr>
          <p:spPr bwMode="auto">
            <a:xfrm>
              <a:off x="3902" y="434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0" name="Freeform 416"/>
            <p:cNvSpPr>
              <a:spLocks noChangeArrowheads="1"/>
            </p:cNvSpPr>
            <p:nvPr/>
          </p:nvSpPr>
          <p:spPr bwMode="auto">
            <a:xfrm>
              <a:off x="4001" y="435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1" name="Freeform 417"/>
            <p:cNvSpPr>
              <a:spLocks noChangeArrowheads="1"/>
            </p:cNvSpPr>
            <p:nvPr/>
          </p:nvSpPr>
          <p:spPr bwMode="auto">
            <a:xfrm>
              <a:off x="4125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2" name="Freeform 418"/>
            <p:cNvSpPr>
              <a:spLocks noChangeArrowheads="1"/>
            </p:cNvSpPr>
            <p:nvPr/>
          </p:nvSpPr>
          <p:spPr bwMode="auto">
            <a:xfrm>
              <a:off x="4227" y="434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3" name="Freeform 419"/>
            <p:cNvSpPr>
              <a:spLocks noChangeArrowheads="1"/>
            </p:cNvSpPr>
            <p:nvPr/>
          </p:nvSpPr>
          <p:spPr bwMode="auto">
            <a:xfrm>
              <a:off x="4329" y="428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4" name="Freeform 420"/>
            <p:cNvSpPr>
              <a:spLocks noChangeArrowheads="1"/>
            </p:cNvSpPr>
            <p:nvPr/>
          </p:nvSpPr>
          <p:spPr bwMode="auto">
            <a:xfrm>
              <a:off x="3451" y="4462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5" name="Freeform 421"/>
            <p:cNvSpPr>
              <a:spLocks noChangeArrowheads="1"/>
            </p:cNvSpPr>
            <p:nvPr/>
          </p:nvSpPr>
          <p:spPr bwMode="auto">
            <a:xfrm>
              <a:off x="3573" y="44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06" name="Group 422"/>
          <p:cNvGrpSpPr>
            <a:grpSpLocks/>
          </p:cNvGrpSpPr>
          <p:nvPr/>
        </p:nvGrpSpPr>
        <p:grpSpPr bwMode="auto">
          <a:xfrm>
            <a:off x="9170988" y="2584450"/>
            <a:ext cx="309562" cy="374650"/>
            <a:chOff x="5777" y="1628"/>
            <a:chExt cx="195" cy="236"/>
          </a:xfrm>
        </p:grpSpPr>
        <p:sp>
          <p:nvSpPr>
            <p:cNvPr id="16807" name="Freeform 423"/>
            <p:cNvSpPr>
              <a:spLocks noChangeArrowheads="1"/>
            </p:cNvSpPr>
            <p:nvPr/>
          </p:nvSpPr>
          <p:spPr bwMode="auto">
            <a:xfrm>
              <a:off x="5777" y="1628"/>
              <a:ext cx="195" cy="233"/>
            </a:xfrm>
            <a:custGeom>
              <a:avLst/>
              <a:gdLst>
                <a:gd name="T0" fmla="*/ 433 w 866"/>
                <a:gd name="T1" fmla="*/ 1029 h 1030"/>
                <a:gd name="T2" fmla="*/ 0 w 866"/>
                <a:gd name="T3" fmla="*/ 1029 h 1030"/>
                <a:gd name="T4" fmla="*/ 0 w 866"/>
                <a:gd name="T5" fmla="*/ 0 h 1030"/>
                <a:gd name="T6" fmla="*/ 865 w 866"/>
                <a:gd name="T7" fmla="*/ 0 h 1030"/>
                <a:gd name="T8" fmla="*/ 865 w 866"/>
                <a:gd name="T9" fmla="*/ 1029 h 1030"/>
                <a:gd name="T10" fmla="*/ 433 w 866"/>
                <a:gd name="T11" fmla="*/ 102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6" h="1030">
                  <a:moveTo>
                    <a:pt x="433" y="1029"/>
                  </a:moveTo>
                  <a:lnTo>
                    <a:pt x="0" y="1029"/>
                  </a:lnTo>
                  <a:lnTo>
                    <a:pt x="0" y="0"/>
                  </a:lnTo>
                  <a:lnTo>
                    <a:pt x="865" y="0"/>
                  </a:lnTo>
                  <a:lnTo>
                    <a:pt x="865" y="1029"/>
                  </a:lnTo>
                  <a:lnTo>
                    <a:pt x="433" y="10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08" name="Freeform 424"/>
            <p:cNvSpPr>
              <a:spLocks noChangeArrowheads="1"/>
            </p:cNvSpPr>
            <p:nvPr/>
          </p:nvSpPr>
          <p:spPr bwMode="auto">
            <a:xfrm>
              <a:off x="5795" y="1628"/>
              <a:ext cx="166" cy="236"/>
            </a:xfrm>
            <a:custGeom>
              <a:avLst/>
              <a:gdLst>
                <a:gd name="T0" fmla="*/ 449 w 736"/>
                <a:gd name="T1" fmla="*/ 597 h 1047"/>
                <a:gd name="T2" fmla="*/ 609 w 736"/>
                <a:gd name="T3" fmla="*/ 1012 h 1047"/>
                <a:gd name="T4" fmla="*/ 684 w 736"/>
                <a:gd name="T5" fmla="*/ 1046 h 1047"/>
                <a:gd name="T6" fmla="*/ 718 w 736"/>
                <a:gd name="T7" fmla="*/ 1046 h 1047"/>
                <a:gd name="T8" fmla="*/ 735 w 736"/>
                <a:gd name="T9" fmla="*/ 1029 h 1047"/>
                <a:gd name="T10" fmla="*/ 726 w 736"/>
                <a:gd name="T11" fmla="*/ 1017 h 1047"/>
                <a:gd name="T12" fmla="*/ 693 w 736"/>
                <a:gd name="T13" fmla="*/ 949 h 1047"/>
                <a:gd name="T14" fmla="*/ 391 w 736"/>
                <a:gd name="T15" fmla="*/ 105 h 1047"/>
                <a:gd name="T16" fmla="*/ 210 w 736"/>
                <a:gd name="T17" fmla="*/ 0 h 1047"/>
                <a:gd name="T18" fmla="*/ 181 w 736"/>
                <a:gd name="T19" fmla="*/ 17 h 1047"/>
                <a:gd name="T20" fmla="*/ 197 w 736"/>
                <a:gd name="T21" fmla="*/ 29 h 1047"/>
                <a:gd name="T22" fmla="*/ 294 w 736"/>
                <a:gd name="T23" fmla="*/ 151 h 1047"/>
                <a:gd name="T24" fmla="*/ 437 w 736"/>
                <a:gd name="T25" fmla="*/ 555 h 1047"/>
                <a:gd name="T26" fmla="*/ 25 w 736"/>
                <a:gd name="T27" fmla="*/ 958 h 1047"/>
                <a:gd name="T28" fmla="*/ 0 w 736"/>
                <a:gd name="T29" fmla="*/ 1004 h 1047"/>
                <a:gd name="T30" fmla="*/ 46 w 736"/>
                <a:gd name="T31" fmla="*/ 1046 h 1047"/>
                <a:gd name="T32" fmla="*/ 92 w 736"/>
                <a:gd name="T33" fmla="*/ 1017 h 1047"/>
                <a:gd name="T34" fmla="*/ 449 w 736"/>
                <a:gd name="T35" fmla="*/ 59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1047">
                  <a:moveTo>
                    <a:pt x="449" y="597"/>
                  </a:moveTo>
                  <a:cubicBezTo>
                    <a:pt x="512" y="752"/>
                    <a:pt x="584" y="979"/>
                    <a:pt x="609" y="1012"/>
                  </a:cubicBezTo>
                  <a:cubicBezTo>
                    <a:pt x="630" y="1046"/>
                    <a:pt x="647" y="1046"/>
                    <a:pt x="684" y="1046"/>
                  </a:cubicBezTo>
                  <a:lnTo>
                    <a:pt x="718" y="1046"/>
                  </a:lnTo>
                  <a:cubicBezTo>
                    <a:pt x="735" y="1042"/>
                    <a:pt x="735" y="1033"/>
                    <a:pt x="735" y="1029"/>
                  </a:cubicBezTo>
                  <a:cubicBezTo>
                    <a:pt x="735" y="1025"/>
                    <a:pt x="731" y="1021"/>
                    <a:pt x="726" y="1017"/>
                  </a:cubicBezTo>
                  <a:cubicBezTo>
                    <a:pt x="714" y="1000"/>
                    <a:pt x="705" y="979"/>
                    <a:pt x="693" y="949"/>
                  </a:cubicBezTo>
                  <a:lnTo>
                    <a:pt x="391" y="105"/>
                  </a:lnTo>
                  <a:cubicBezTo>
                    <a:pt x="361" y="21"/>
                    <a:pt x="277" y="0"/>
                    <a:pt x="210" y="0"/>
                  </a:cubicBezTo>
                  <a:cubicBezTo>
                    <a:pt x="202" y="0"/>
                    <a:pt x="181" y="0"/>
                    <a:pt x="181" y="17"/>
                  </a:cubicBezTo>
                  <a:cubicBezTo>
                    <a:pt x="181" y="29"/>
                    <a:pt x="193" y="29"/>
                    <a:pt x="197" y="29"/>
                  </a:cubicBezTo>
                  <a:cubicBezTo>
                    <a:pt x="244" y="42"/>
                    <a:pt x="256" y="50"/>
                    <a:pt x="294" y="151"/>
                  </a:cubicBezTo>
                  <a:lnTo>
                    <a:pt x="437" y="555"/>
                  </a:lnTo>
                  <a:lnTo>
                    <a:pt x="25" y="958"/>
                  </a:lnTo>
                  <a:cubicBezTo>
                    <a:pt x="8" y="979"/>
                    <a:pt x="0" y="987"/>
                    <a:pt x="0" y="1004"/>
                  </a:cubicBezTo>
                  <a:cubicBezTo>
                    <a:pt x="0" y="1029"/>
                    <a:pt x="21" y="1046"/>
                    <a:pt x="46" y="1046"/>
                  </a:cubicBezTo>
                  <a:cubicBezTo>
                    <a:pt x="67" y="1046"/>
                    <a:pt x="80" y="1033"/>
                    <a:pt x="92" y="1017"/>
                  </a:cubicBezTo>
                  <a:lnTo>
                    <a:pt x="449" y="59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09" name="Group 425"/>
          <p:cNvGrpSpPr>
            <a:grpSpLocks/>
          </p:cNvGrpSpPr>
          <p:nvPr/>
        </p:nvGrpSpPr>
        <p:grpSpPr bwMode="auto">
          <a:xfrm>
            <a:off x="9170988" y="4060825"/>
            <a:ext cx="617537" cy="455613"/>
            <a:chOff x="5777" y="2558"/>
            <a:chExt cx="389" cy="287"/>
          </a:xfrm>
        </p:grpSpPr>
        <p:sp>
          <p:nvSpPr>
            <p:cNvPr id="16810" name="Freeform 426"/>
            <p:cNvSpPr>
              <a:spLocks noChangeArrowheads="1"/>
            </p:cNvSpPr>
            <p:nvPr/>
          </p:nvSpPr>
          <p:spPr bwMode="auto">
            <a:xfrm>
              <a:off x="5777" y="2566"/>
              <a:ext cx="389" cy="279"/>
            </a:xfrm>
            <a:custGeom>
              <a:avLst/>
              <a:gdLst>
                <a:gd name="T0" fmla="*/ 861 w 1719"/>
                <a:gd name="T1" fmla="*/ 1234 h 1235"/>
                <a:gd name="T2" fmla="*/ 0 w 1719"/>
                <a:gd name="T3" fmla="*/ 1234 h 1235"/>
                <a:gd name="T4" fmla="*/ 0 w 1719"/>
                <a:gd name="T5" fmla="*/ 0 h 1235"/>
                <a:gd name="T6" fmla="*/ 1718 w 1719"/>
                <a:gd name="T7" fmla="*/ 0 h 1235"/>
                <a:gd name="T8" fmla="*/ 1718 w 1719"/>
                <a:gd name="T9" fmla="*/ 1234 h 1235"/>
                <a:gd name="T10" fmla="*/ 861 w 1719"/>
                <a:gd name="T11" fmla="*/ 1234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9" h="1235">
                  <a:moveTo>
                    <a:pt x="861" y="1234"/>
                  </a:moveTo>
                  <a:lnTo>
                    <a:pt x="0" y="1234"/>
                  </a:lnTo>
                  <a:lnTo>
                    <a:pt x="0" y="0"/>
                  </a:lnTo>
                  <a:lnTo>
                    <a:pt x="1718" y="0"/>
                  </a:lnTo>
                  <a:lnTo>
                    <a:pt x="1718" y="1234"/>
                  </a:lnTo>
                  <a:lnTo>
                    <a:pt x="861" y="12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1" name="Freeform 427"/>
            <p:cNvSpPr>
              <a:spLocks noChangeArrowheads="1"/>
            </p:cNvSpPr>
            <p:nvPr/>
          </p:nvSpPr>
          <p:spPr bwMode="auto">
            <a:xfrm>
              <a:off x="5794" y="2558"/>
              <a:ext cx="198" cy="244"/>
            </a:xfrm>
            <a:custGeom>
              <a:avLst/>
              <a:gdLst>
                <a:gd name="T0" fmla="*/ 878 w 879"/>
                <a:gd name="T1" fmla="*/ 17 h 1080"/>
                <a:gd name="T2" fmla="*/ 865 w 879"/>
                <a:gd name="T3" fmla="*/ 0 h 1080"/>
                <a:gd name="T4" fmla="*/ 836 w 879"/>
                <a:gd name="T5" fmla="*/ 21 h 1080"/>
                <a:gd name="T6" fmla="*/ 764 w 879"/>
                <a:gd name="T7" fmla="*/ 105 h 1080"/>
                <a:gd name="T8" fmla="*/ 554 w 879"/>
                <a:gd name="T9" fmla="*/ 0 h 1080"/>
                <a:gd name="T10" fmla="*/ 185 w 879"/>
                <a:gd name="T11" fmla="*/ 348 h 1080"/>
                <a:gd name="T12" fmla="*/ 340 w 879"/>
                <a:gd name="T13" fmla="*/ 558 h 1080"/>
                <a:gd name="T14" fmla="*/ 500 w 879"/>
                <a:gd name="T15" fmla="*/ 600 h 1080"/>
                <a:gd name="T16" fmla="*/ 638 w 879"/>
                <a:gd name="T17" fmla="*/ 760 h 1080"/>
                <a:gd name="T18" fmla="*/ 370 w 879"/>
                <a:gd name="T19" fmla="*/ 1033 h 1080"/>
                <a:gd name="T20" fmla="*/ 109 w 879"/>
                <a:gd name="T21" fmla="*/ 815 h 1080"/>
                <a:gd name="T22" fmla="*/ 118 w 879"/>
                <a:gd name="T23" fmla="*/ 735 h 1080"/>
                <a:gd name="T24" fmla="*/ 122 w 879"/>
                <a:gd name="T25" fmla="*/ 726 h 1080"/>
                <a:gd name="T26" fmla="*/ 105 w 879"/>
                <a:gd name="T27" fmla="*/ 710 h 1080"/>
                <a:gd name="T28" fmla="*/ 88 w 879"/>
                <a:gd name="T29" fmla="*/ 714 h 1080"/>
                <a:gd name="T30" fmla="*/ 0 w 879"/>
                <a:gd name="T31" fmla="*/ 1062 h 1080"/>
                <a:gd name="T32" fmla="*/ 17 w 879"/>
                <a:gd name="T33" fmla="*/ 1079 h 1080"/>
                <a:gd name="T34" fmla="*/ 42 w 879"/>
                <a:gd name="T35" fmla="*/ 1054 h 1080"/>
                <a:gd name="T36" fmla="*/ 118 w 879"/>
                <a:gd name="T37" fmla="*/ 970 h 1080"/>
                <a:gd name="T38" fmla="*/ 365 w 879"/>
                <a:gd name="T39" fmla="*/ 1079 h 1080"/>
                <a:gd name="T40" fmla="*/ 743 w 879"/>
                <a:gd name="T41" fmla="*/ 697 h 1080"/>
                <a:gd name="T42" fmla="*/ 672 w 879"/>
                <a:gd name="T43" fmla="*/ 525 h 1080"/>
                <a:gd name="T44" fmla="*/ 483 w 879"/>
                <a:gd name="T45" fmla="*/ 449 h 1080"/>
                <a:gd name="T46" fmla="*/ 382 w 879"/>
                <a:gd name="T47" fmla="*/ 424 h 1080"/>
                <a:gd name="T48" fmla="*/ 294 w 879"/>
                <a:gd name="T49" fmla="*/ 286 h 1080"/>
                <a:gd name="T50" fmla="*/ 550 w 879"/>
                <a:gd name="T51" fmla="*/ 42 h 1080"/>
                <a:gd name="T52" fmla="*/ 764 w 879"/>
                <a:gd name="T53" fmla="*/ 273 h 1080"/>
                <a:gd name="T54" fmla="*/ 760 w 879"/>
                <a:gd name="T55" fmla="*/ 353 h 1080"/>
                <a:gd name="T56" fmla="*/ 777 w 879"/>
                <a:gd name="T57" fmla="*/ 369 h 1080"/>
                <a:gd name="T58" fmla="*/ 798 w 879"/>
                <a:gd name="T59" fmla="*/ 340 h 1080"/>
                <a:gd name="T60" fmla="*/ 878 w 879"/>
                <a:gd name="T61" fmla="*/ 1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9" h="1080">
                  <a:moveTo>
                    <a:pt x="878" y="17"/>
                  </a:moveTo>
                  <a:cubicBezTo>
                    <a:pt x="878" y="8"/>
                    <a:pt x="878" y="0"/>
                    <a:pt x="865" y="0"/>
                  </a:cubicBezTo>
                  <a:cubicBezTo>
                    <a:pt x="857" y="0"/>
                    <a:pt x="853" y="0"/>
                    <a:pt x="836" y="21"/>
                  </a:cubicBezTo>
                  <a:lnTo>
                    <a:pt x="764" y="105"/>
                  </a:lnTo>
                  <a:cubicBezTo>
                    <a:pt x="727" y="38"/>
                    <a:pt x="651" y="0"/>
                    <a:pt x="554" y="0"/>
                  </a:cubicBezTo>
                  <a:cubicBezTo>
                    <a:pt x="365" y="0"/>
                    <a:pt x="185" y="172"/>
                    <a:pt x="185" y="348"/>
                  </a:cubicBezTo>
                  <a:cubicBezTo>
                    <a:pt x="185" y="470"/>
                    <a:pt x="265" y="537"/>
                    <a:pt x="340" y="558"/>
                  </a:cubicBezTo>
                  <a:lnTo>
                    <a:pt x="500" y="600"/>
                  </a:lnTo>
                  <a:cubicBezTo>
                    <a:pt x="554" y="613"/>
                    <a:pt x="638" y="638"/>
                    <a:pt x="638" y="760"/>
                  </a:cubicBezTo>
                  <a:cubicBezTo>
                    <a:pt x="638" y="890"/>
                    <a:pt x="517" y="1033"/>
                    <a:pt x="370" y="1033"/>
                  </a:cubicBezTo>
                  <a:cubicBezTo>
                    <a:pt x="273" y="1033"/>
                    <a:pt x="109" y="999"/>
                    <a:pt x="109" y="815"/>
                  </a:cubicBezTo>
                  <a:cubicBezTo>
                    <a:pt x="109" y="781"/>
                    <a:pt x="118" y="743"/>
                    <a:pt x="118" y="735"/>
                  </a:cubicBezTo>
                  <a:cubicBezTo>
                    <a:pt x="122" y="731"/>
                    <a:pt x="122" y="726"/>
                    <a:pt x="122" y="726"/>
                  </a:cubicBezTo>
                  <a:cubicBezTo>
                    <a:pt x="122" y="710"/>
                    <a:pt x="109" y="710"/>
                    <a:pt x="105" y="710"/>
                  </a:cubicBezTo>
                  <a:cubicBezTo>
                    <a:pt x="97" y="710"/>
                    <a:pt x="92" y="710"/>
                    <a:pt x="88" y="714"/>
                  </a:cubicBezTo>
                  <a:cubicBezTo>
                    <a:pt x="84" y="718"/>
                    <a:pt x="0" y="1058"/>
                    <a:pt x="0" y="1062"/>
                  </a:cubicBezTo>
                  <a:cubicBezTo>
                    <a:pt x="0" y="1071"/>
                    <a:pt x="8" y="1079"/>
                    <a:pt x="17" y="1079"/>
                  </a:cubicBezTo>
                  <a:cubicBezTo>
                    <a:pt x="25" y="1079"/>
                    <a:pt x="25" y="1075"/>
                    <a:pt x="42" y="1054"/>
                  </a:cubicBezTo>
                  <a:lnTo>
                    <a:pt x="118" y="970"/>
                  </a:lnTo>
                  <a:cubicBezTo>
                    <a:pt x="181" y="1058"/>
                    <a:pt x="281" y="1079"/>
                    <a:pt x="365" y="1079"/>
                  </a:cubicBezTo>
                  <a:cubicBezTo>
                    <a:pt x="567" y="1079"/>
                    <a:pt x="743" y="882"/>
                    <a:pt x="743" y="697"/>
                  </a:cubicBezTo>
                  <a:cubicBezTo>
                    <a:pt x="743" y="592"/>
                    <a:pt x="693" y="542"/>
                    <a:pt x="672" y="525"/>
                  </a:cubicBezTo>
                  <a:cubicBezTo>
                    <a:pt x="638" y="487"/>
                    <a:pt x="613" y="483"/>
                    <a:pt x="483" y="449"/>
                  </a:cubicBezTo>
                  <a:cubicBezTo>
                    <a:pt x="449" y="441"/>
                    <a:pt x="395" y="424"/>
                    <a:pt x="382" y="424"/>
                  </a:cubicBezTo>
                  <a:cubicBezTo>
                    <a:pt x="344" y="407"/>
                    <a:pt x="294" y="365"/>
                    <a:pt x="294" y="286"/>
                  </a:cubicBezTo>
                  <a:cubicBezTo>
                    <a:pt x="294" y="168"/>
                    <a:pt x="412" y="42"/>
                    <a:pt x="550" y="42"/>
                  </a:cubicBezTo>
                  <a:cubicBezTo>
                    <a:pt x="676" y="42"/>
                    <a:pt x="764" y="105"/>
                    <a:pt x="764" y="273"/>
                  </a:cubicBezTo>
                  <a:cubicBezTo>
                    <a:pt x="764" y="319"/>
                    <a:pt x="760" y="344"/>
                    <a:pt x="760" y="353"/>
                  </a:cubicBezTo>
                  <a:cubicBezTo>
                    <a:pt x="760" y="357"/>
                    <a:pt x="760" y="369"/>
                    <a:pt x="777" y="369"/>
                  </a:cubicBezTo>
                  <a:cubicBezTo>
                    <a:pt x="794" y="369"/>
                    <a:pt x="794" y="365"/>
                    <a:pt x="798" y="340"/>
                  </a:cubicBezTo>
                  <a:lnTo>
                    <a:pt x="87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2" name="Freeform 428"/>
            <p:cNvSpPr>
              <a:spLocks noChangeArrowheads="1"/>
            </p:cNvSpPr>
            <p:nvPr/>
          </p:nvSpPr>
          <p:spPr bwMode="auto">
            <a:xfrm>
              <a:off x="5998" y="2685"/>
              <a:ext cx="153" cy="160"/>
            </a:xfrm>
            <a:custGeom>
              <a:avLst/>
              <a:gdLst>
                <a:gd name="T0" fmla="*/ 357 w 677"/>
                <a:gd name="T1" fmla="*/ 84 h 711"/>
                <a:gd name="T2" fmla="*/ 466 w 677"/>
                <a:gd name="T3" fmla="*/ 38 h 711"/>
                <a:gd name="T4" fmla="*/ 508 w 677"/>
                <a:gd name="T5" fmla="*/ 13 h 711"/>
                <a:gd name="T6" fmla="*/ 491 w 677"/>
                <a:gd name="T7" fmla="*/ 0 h 711"/>
                <a:gd name="T8" fmla="*/ 412 w 677"/>
                <a:gd name="T9" fmla="*/ 4 h 711"/>
                <a:gd name="T10" fmla="*/ 328 w 677"/>
                <a:gd name="T11" fmla="*/ 4 h 711"/>
                <a:gd name="T12" fmla="*/ 256 w 677"/>
                <a:gd name="T13" fmla="*/ 4 h 711"/>
                <a:gd name="T14" fmla="*/ 189 w 677"/>
                <a:gd name="T15" fmla="*/ 0 h 711"/>
                <a:gd name="T16" fmla="*/ 168 w 677"/>
                <a:gd name="T17" fmla="*/ 21 h 711"/>
                <a:gd name="T18" fmla="*/ 202 w 677"/>
                <a:gd name="T19" fmla="*/ 38 h 711"/>
                <a:gd name="T20" fmla="*/ 239 w 677"/>
                <a:gd name="T21" fmla="*/ 38 h 711"/>
                <a:gd name="T22" fmla="*/ 265 w 677"/>
                <a:gd name="T23" fmla="*/ 55 h 711"/>
                <a:gd name="T24" fmla="*/ 260 w 677"/>
                <a:gd name="T25" fmla="*/ 76 h 711"/>
                <a:gd name="T26" fmla="*/ 122 w 677"/>
                <a:gd name="T27" fmla="*/ 630 h 711"/>
                <a:gd name="T28" fmla="*/ 29 w 677"/>
                <a:gd name="T29" fmla="*/ 672 h 711"/>
                <a:gd name="T30" fmla="*/ 0 w 677"/>
                <a:gd name="T31" fmla="*/ 693 h 711"/>
                <a:gd name="T32" fmla="*/ 29 w 677"/>
                <a:gd name="T33" fmla="*/ 710 h 711"/>
                <a:gd name="T34" fmla="*/ 554 w 677"/>
                <a:gd name="T35" fmla="*/ 710 h 711"/>
                <a:gd name="T36" fmla="*/ 588 w 677"/>
                <a:gd name="T37" fmla="*/ 689 h 711"/>
                <a:gd name="T38" fmla="*/ 676 w 677"/>
                <a:gd name="T39" fmla="*/ 449 h 711"/>
                <a:gd name="T40" fmla="*/ 659 w 677"/>
                <a:gd name="T41" fmla="*/ 437 h 711"/>
                <a:gd name="T42" fmla="*/ 638 w 677"/>
                <a:gd name="T43" fmla="*/ 458 h 711"/>
                <a:gd name="T44" fmla="*/ 365 w 677"/>
                <a:gd name="T45" fmla="*/ 672 h 711"/>
                <a:gd name="T46" fmla="*/ 248 w 677"/>
                <a:gd name="T47" fmla="*/ 672 h 711"/>
                <a:gd name="T48" fmla="*/ 214 w 677"/>
                <a:gd name="T49" fmla="*/ 663 h 711"/>
                <a:gd name="T50" fmla="*/ 218 w 677"/>
                <a:gd name="T51" fmla="*/ 638 h 711"/>
                <a:gd name="T52" fmla="*/ 357 w 677"/>
                <a:gd name="T53" fmla="*/ 84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7" h="711">
                  <a:moveTo>
                    <a:pt x="357" y="84"/>
                  </a:moveTo>
                  <a:cubicBezTo>
                    <a:pt x="365" y="46"/>
                    <a:pt x="370" y="38"/>
                    <a:pt x="466" y="38"/>
                  </a:cubicBezTo>
                  <a:cubicBezTo>
                    <a:pt x="496" y="38"/>
                    <a:pt x="508" y="38"/>
                    <a:pt x="508" y="13"/>
                  </a:cubicBezTo>
                  <a:cubicBezTo>
                    <a:pt x="508" y="13"/>
                    <a:pt x="508" y="0"/>
                    <a:pt x="491" y="0"/>
                  </a:cubicBezTo>
                  <a:cubicBezTo>
                    <a:pt x="466" y="0"/>
                    <a:pt x="437" y="0"/>
                    <a:pt x="412" y="4"/>
                  </a:cubicBezTo>
                  <a:cubicBezTo>
                    <a:pt x="386" y="4"/>
                    <a:pt x="357" y="4"/>
                    <a:pt x="328" y="4"/>
                  </a:cubicBezTo>
                  <a:cubicBezTo>
                    <a:pt x="307" y="4"/>
                    <a:pt x="281" y="4"/>
                    <a:pt x="256" y="4"/>
                  </a:cubicBezTo>
                  <a:cubicBezTo>
                    <a:pt x="235" y="4"/>
                    <a:pt x="210" y="0"/>
                    <a:pt x="189" y="0"/>
                  </a:cubicBezTo>
                  <a:cubicBezTo>
                    <a:pt x="185" y="0"/>
                    <a:pt x="168" y="0"/>
                    <a:pt x="168" y="21"/>
                  </a:cubicBezTo>
                  <a:cubicBezTo>
                    <a:pt x="168" y="38"/>
                    <a:pt x="181" y="38"/>
                    <a:pt x="202" y="38"/>
                  </a:cubicBezTo>
                  <a:cubicBezTo>
                    <a:pt x="202" y="38"/>
                    <a:pt x="223" y="38"/>
                    <a:pt x="239" y="38"/>
                  </a:cubicBezTo>
                  <a:cubicBezTo>
                    <a:pt x="265" y="42"/>
                    <a:pt x="265" y="42"/>
                    <a:pt x="265" y="55"/>
                  </a:cubicBezTo>
                  <a:cubicBezTo>
                    <a:pt x="265" y="55"/>
                    <a:pt x="265" y="63"/>
                    <a:pt x="260" y="76"/>
                  </a:cubicBezTo>
                  <a:lnTo>
                    <a:pt x="122" y="630"/>
                  </a:lnTo>
                  <a:cubicBezTo>
                    <a:pt x="113" y="663"/>
                    <a:pt x="109" y="672"/>
                    <a:pt x="29" y="672"/>
                  </a:cubicBezTo>
                  <a:cubicBezTo>
                    <a:pt x="13" y="672"/>
                    <a:pt x="0" y="672"/>
                    <a:pt x="0" y="693"/>
                  </a:cubicBezTo>
                  <a:cubicBezTo>
                    <a:pt x="0" y="710"/>
                    <a:pt x="13" y="710"/>
                    <a:pt x="29" y="710"/>
                  </a:cubicBezTo>
                  <a:lnTo>
                    <a:pt x="554" y="710"/>
                  </a:lnTo>
                  <a:cubicBezTo>
                    <a:pt x="580" y="710"/>
                    <a:pt x="580" y="710"/>
                    <a:pt x="588" y="689"/>
                  </a:cubicBezTo>
                  <a:cubicBezTo>
                    <a:pt x="601" y="659"/>
                    <a:pt x="676" y="458"/>
                    <a:pt x="676" y="449"/>
                  </a:cubicBezTo>
                  <a:cubicBezTo>
                    <a:pt x="676" y="449"/>
                    <a:pt x="676" y="437"/>
                    <a:pt x="659" y="437"/>
                  </a:cubicBezTo>
                  <a:cubicBezTo>
                    <a:pt x="647" y="437"/>
                    <a:pt x="647" y="441"/>
                    <a:pt x="638" y="458"/>
                  </a:cubicBezTo>
                  <a:cubicBezTo>
                    <a:pt x="601" y="558"/>
                    <a:pt x="554" y="672"/>
                    <a:pt x="365" y="672"/>
                  </a:cubicBezTo>
                  <a:lnTo>
                    <a:pt x="248" y="672"/>
                  </a:lnTo>
                  <a:cubicBezTo>
                    <a:pt x="214" y="672"/>
                    <a:pt x="214" y="672"/>
                    <a:pt x="214" y="663"/>
                  </a:cubicBezTo>
                  <a:cubicBezTo>
                    <a:pt x="214" y="659"/>
                    <a:pt x="214" y="655"/>
                    <a:pt x="218" y="638"/>
                  </a:cubicBezTo>
                  <a:lnTo>
                    <a:pt x="357" y="8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13" name="Group 429"/>
          <p:cNvGrpSpPr>
            <a:grpSpLocks/>
          </p:cNvGrpSpPr>
          <p:nvPr/>
        </p:nvGrpSpPr>
        <p:grpSpPr bwMode="auto">
          <a:xfrm>
            <a:off x="9170988" y="4745038"/>
            <a:ext cx="633412" cy="455612"/>
            <a:chOff x="5777" y="2989"/>
            <a:chExt cx="399" cy="287"/>
          </a:xfrm>
        </p:grpSpPr>
        <p:sp>
          <p:nvSpPr>
            <p:cNvPr id="16814" name="Freeform 430"/>
            <p:cNvSpPr>
              <a:spLocks noChangeArrowheads="1"/>
            </p:cNvSpPr>
            <p:nvPr/>
          </p:nvSpPr>
          <p:spPr bwMode="auto">
            <a:xfrm>
              <a:off x="5777" y="2997"/>
              <a:ext cx="399" cy="279"/>
            </a:xfrm>
            <a:custGeom>
              <a:avLst/>
              <a:gdLst>
                <a:gd name="T0" fmla="*/ 882 w 1765"/>
                <a:gd name="T1" fmla="*/ 1234 h 1235"/>
                <a:gd name="T2" fmla="*/ 0 w 1765"/>
                <a:gd name="T3" fmla="*/ 1234 h 1235"/>
                <a:gd name="T4" fmla="*/ 0 w 1765"/>
                <a:gd name="T5" fmla="*/ 0 h 1235"/>
                <a:gd name="T6" fmla="*/ 1764 w 1765"/>
                <a:gd name="T7" fmla="*/ 0 h 1235"/>
                <a:gd name="T8" fmla="*/ 1764 w 1765"/>
                <a:gd name="T9" fmla="*/ 1234 h 1235"/>
                <a:gd name="T10" fmla="*/ 882 w 1765"/>
                <a:gd name="T11" fmla="*/ 1234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5" h="1235">
                  <a:moveTo>
                    <a:pt x="882" y="1234"/>
                  </a:moveTo>
                  <a:lnTo>
                    <a:pt x="0" y="1234"/>
                  </a:lnTo>
                  <a:lnTo>
                    <a:pt x="0" y="0"/>
                  </a:lnTo>
                  <a:lnTo>
                    <a:pt x="1764" y="0"/>
                  </a:lnTo>
                  <a:lnTo>
                    <a:pt x="1764" y="1234"/>
                  </a:lnTo>
                  <a:lnTo>
                    <a:pt x="882" y="123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5" name="Freeform 431"/>
            <p:cNvSpPr>
              <a:spLocks noChangeArrowheads="1"/>
            </p:cNvSpPr>
            <p:nvPr/>
          </p:nvSpPr>
          <p:spPr bwMode="auto">
            <a:xfrm>
              <a:off x="5794" y="2989"/>
              <a:ext cx="198" cy="244"/>
            </a:xfrm>
            <a:custGeom>
              <a:avLst/>
              <a:gdLst>
                <a:gd name="T0" fmla="*/ 878 w 879"/>
                <a:gd name="T1" fmla="*/ 17 h 1080"/>
                <a:gd name="T2" fmla="*/ 865 w 879"/>
                <a:gd name="T3" fmla="*/ 0 h 1080"/>
                <a:gd name="T4" fmla="*/ 836 w 879"/>
                <a:gd name="T5" fmla="*/ 21 h 1080"/>
                <a:gd name="T6" fmla="*/ 764 w 879"/>
                <a:gd name="T7" fmla="*/ 105 h 1080"/>
                <a:gd name="T8" fmla="*/ 554 w 879"/>
                <a:gd name="T9" fmla="*/ 0 h 1080"/>
                <a:gd name="T10" fmla="*/ 185 w 879"/>
                <a:gd name="T11" fmla="*/ 348 h 1080"/>
                <a:gd name="T12" fmla="*/ 340 w 879"/>
                <a:gd name="T13" fmla="*/ 558 h 1080"/>
                <a:gd name="T14" fmla="*/ 500 w 879"/>
                <a:gd name="T15" fmla="*/ 600 h 1080"/>
                <a:gd name="T16" fmla="*/ 638 w 879"/>
                <a:gd name="T17" fmla="*/ 760 h 1080"/>
                <a:gd name="T18" fmla="*/ 370 w 879"/>
                <a:gd name="T19" fmla="*/ 1033 h 1080"/>
                <a:gd name="T20" fmla="*/ 109 w 879"/>
                <a:gd name="T21" fmla="*/ 815 h 1080"/>
                <a:gd name="T22" fmla="*/ 118 w 879"/>
                <a:gd name="T23" fmla="*/ 735 h 1080"/>
                <a:gd name="T24" fmla="*/ 122 w 879"/>
                <a:gd name="T25" fmla="*/ 726 h 1080"/>
                <a:gd name="T26" fmla="*/ 105 w 879"/>
                <a:gd name="T27" fmla="*/ 710 h 1080"/>
                <a:gd name="T28" fmla="*/ 88 w 879"/>
                <a:gd name="T29" fmla="*/ 714 h 1080"/>
                <a:gd name="T30" fmla="*/ 0 w 879"/>
                <a:gd name="T31" fmla="*/ 1062 h 1080"/>
                <a:gd name="T32" fmla="*/ 17 w 879"/>
                <a:gd name="T33" fmla="*/ 1079 h 1080"/>
                <a:gd name="T34" fmla="*/ 42 w 879"/>
                <a:gd name="T35" fmla="*/ 1054 h 1080"/>
                <a:gd name="T36" fmla="*/ 118 w 879"/>
                <a:gd name="T37" fmla="*/ 970 h 1080"/>
                <a:gd name="T38" fmla="*/ 365 w 879"/>
                <a:gd name="T39" fmla="*/ 1079 h 1080"/>
                <a:gd name="T40" fmla="*/ 743 w 879"/>
                <a:gd name="T41" fmla="*/ 697 h 1080"/>
                <a:gd name="T42" fmla="*/ 672 w 879"/>
                <a:gd name="T43" fmla="*/ 525 h 1080"/>
                <a:gd name="T44" fmla="*/ 483 w 879"/>
                <a:gd name="T45" fmla="*/ 449 h 1080"/>
                <a:gd name="T46" fmla="*/ 382 w 879"/>
                <a:gd name="T47" fmla="*/ 424 h 1080"/>
                <a:gd name="T48" fmla="*/ 294 w 879"/>
                <a:gd name="T49" fmla="*/ 286 h 1080"/>
                <a:gd name="T50" fmla="*/ 550 w 879"/>
                <a:gd name="T51" fmla="*/ 42 h 1080"/>
                <a:gd name="T52" fmla="*/ 764 w 879"/>
                <a:gd name="T53" fmla="*/ 273 h 1080"/>
                <a:gd name="T54" fmla="*/ 760 w 879"/>
                <a:gd name="T55" fmla="*/ 353 h 1080"/>
                <a:gd name="T56" fmla="*/ 777 w 879"/>
                <a:gd name="T57" fmla="*/ 369 h 1080"/>
                <a:gd name="T58" fmla="*/ 798 w 879"/>
                <a:gd name="T59" fmla="*/ 340 h 1080"/>
                <a:gd name="T60" fmla="*/ 878 w 879"/>
                <a:gd name="T61" fmla="*/ 17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9" h="1080">
                  <a:moveTo>
                    <a:pt x="878" y="17"/>
                  </a:moveTo>
                  <a:cubicBezTo>
                    <a:pt x="878" y="8"/>
                    <a:pt x="878" y="0"/>
                    <a:pt x="865" y="0"/>
                  </a:cubicBezTo>
                  <a:cubicBezTo>
                    <a:pt x="857" y="0"/>
                    <a:pt x="853" y="0"/>
                    <a:pt x="836" y="21"/>
                  </a:cubicBezTo>
                  <a:lnTo>
                    <a:pt x="764" y="105"/>
                  </a:lnTo>
                  <a:cubicBezTo>
                    <a:pt x="727" y="38"/>
                    <a:pt x="651" y="0"/>
                    <a:pt x="554" y="0"/>
                  </a:cubicBezTo>
                  <a:cubicBezTo>
                    <a:pt x="365" y="0"/>
                    <a:pt x="185" y="172"/>
                    <a:pt x="185" y="348"/>
                  </a:cubicBezTo>
                  <a:cubicBezTo>
                    <a:pt x="185" y="470"/>
                    <a:pt x="265" y="537"/>
                    <a:pt x="340" y="558"/>
                  </a:cubicBezTo>
                  <a:lnTo>
                    <a:pt x="500" y="600"/>
                  </a:lnTo>
                  <a:cubicBezTo>
                    <a:pt x="554" y="613"/>
                    <a:pt x="638" y="638"/>
                    <a:pt x="638" y="760"/>
                  </a:cubicBezTo>
                  <a:cubicBezTo>
                    <a:pt x="638" y="890"/>
                    <a:pt x="517" y="1033"/>
                    <a:pt x="370" y="1033"/>
                  </a:cubicBezTo>
                  <a:cubicBezTo>
                    <a:pt x="273" y="1033"/>
                    <a:pt x="109" y="999"/>
                    <a:pt x="109" y="815"/>
                  </a:cubicBezTo>
                  <a:cubicBezTo>
                    <a:pt x="109" y="781"/>
                    <a:pt x="118" y="743"/>
                    <a:pt x="118" y="735"/>
                  </a:cubicBezTo>
                  <a:cubicBezTo>
                    <a:pt x="122" y="731"/>
                    <a:pt x="122" y="726"/>
                    <a:pt x="122" y="726"/>
                  </a:cubicBezTo>
                  <a:cubicBezTo>
                    <a:pt x="122" y="710"/>
                    <a:pt x="109" y="710"/>
                    <a:pt x="105" y="710"/>
                  </a:cubicBezTo>
                  <a:cubicBezTo>
                    <a:pt x="97" y="710"/>
                    <a:pt x="92" y="710"/>
                    <a:pt x="88" y="714"/>
                  </a:cubicBezTo>
                  <a:cubicBezTo>
                    <a:pt x="84" y="718"/>
                    <a:pt x="0" y="1058"/>
                    <a:pt x="0" y="1062"/>
                  </a:cubicBezTo>
                  <a:cubicBezTo>
                    <a:pt x="0" y="1071"/>
                    <a:pt x="8" y="1079"/>
                    <a:pt x="17" y="1079"/>
                  </a:cubicBezTo>
                  <a:cubicBezTo>
                    <a:pt x="25" y="1079"/>
                    <a:pt x="25" y="1075"/>
                    <a:pt x="42" y="1054"/>
                  </a:cubicBezTo>
                  <a:lnTo>
                    <a:pt x="118" y="970"/>
                  </a:lnTo>
                  <a:cubicBezTo>
                    <a:pt x="181" y="1058"/>
                    <a:pt x="281" y="1079"/>
                    <a:pt x="365" y="1079"/>
                  </a:cubicBezTo>
                  <a:cubicBezTo>
                    <a:pt x="567" y="1079"/>
                    <a:pt x="743" y="882"/>
                    <a:pt x="743" y="697"/>
                  </a:cubicBezTo>
                  <a:cubicBezTo>
                    <a:pt x="743" y="592"/>
                    <a:pt x="693" y="542"/>
                    <a:pt x="672" y="525"/>
                  </a:cubicBezTo>
                  <a:cubicBezTo>
                    <a:pt x="638" y="487"/>
                    <a:pt x="613" y="483"/>
                    <a:pt x="483" y="449"/>
                  </a:cubicBezTo>
                  <a:cubicBezTo>
                    <a:pt x="449" y="441"/>
                    <a:pt x="395" y="424"/>
                    <a:pt x="382" y="424"/>
                  </a:cubicBezTo>
                  <a:cubicBezTo>
                    <a:pt x="344" y="407"/>
                    <a:pt x="294" y="365"/>
                    <a:pt x="294" y="286"/>
                  </a:cubicBezTo>
                  <a:cubicBezTo>
                    <a:pt x="294" y="168"/>
                    <a:pt x="412" y="42"/>
                    <a:pt x="550" y="42"/>
                  </a:cubicBezTo>
                  <a:cubicBezTo>
                    <a:pt x="676" y="42"/>
                    <a:pt x="764" y="105"/>
                    <a:pt x="764" y="273"/>
                  </a:cubicBezTo>
                  <a:cubicBezTo>
                    <a:pt x="764" y="319"/>
                    <a:pt x="760" y="344"/>
                    <a:pt x="760" y="353"/>
                  </a:cubicBezTo>
                  <a:cubicBezTo>
                    <a:pt x="760" y="357"/>
                    <a:pt x="760" y="369"/>
                    <a:pt x="777" y="369"/>
                  </a:cubicBezTo>
                  <a:cubicBezTo>
                    <a:pt x="794" y="369"/>
                    <a:pt x="794" y="365"/>
                    <a:pt x="798" y="340"/>
                  </a:cubicBezTo>
                  <a:lnTo>
                    <a:pt x="878" y="1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16" name="Freeform 432"/>
            <p:cNvSpPr>
              <a:spLocks noChangeArrowheads="1"/>
            </p:cNvSpPr>
            <p:nvPr/>
          </p:nvSpPr>
          <p:spPr bwMode="auto">
            <a:xfrm>
              <a:off x="5992" y="3117"/>
              <a:ext cx="175" cy="158"/>
            </a:xfrm>
            <a:custGeom>
              <a:avLst/>
              <a:gdLst>
                <a:gd name="T0" fmla="*/ 462 w 778"/>
                <a:gd name="T1" fmla="*/ 76 h 702"/>
                <a:gd name="T2" fmla="*/ 491 w 778"/>
                <a:gd name="T3" fmla="*/ 38 h 702"/>
                <a:gd name="T4" fmla="*/ 554 w 778"/>
                <a:gd name="T5" fmla="*/ 38 h 702"/>
                <a:gd name="T6" fmla="*/ 672 w 778"/>
                <a:gd name="T7" fmla="*/ 46 h 702"/>
                <a:gd name="T8" fmla="*/ 718 w 778"/>
                <a:gd name="T9" fmla="*/ 126 h 702"/>
                <a:gd name="T10" fmla="*/ 714 w 778"/>
                <a:gd name="T11" fmla="*/ 210 h 702"/>
                <a:gd name="T12" fmla="*/ 710 w 778"/>
                <a:gd name="T13" fmla="*/ 223 h 702"/>
                <a:gd name="T14" fmla="*/ 727 w 778"/>
                <a:gd name="T15" fmla="*/ 239 h 702"/>
                <a:gd name="T16" fmla="*/ 748 w 778"/>
                <a:gd name="T17" fmla="*/ 214 h 702"/>
                <a:gd name="T18" fmla="*/ 777 w 778"/>
                <a:gd name="T19" fmla="*/ 13 h 702"/>
                <a:gd name="T20" fmla="*/ 743 w 778"/>
                <a:gd name="T21" fmla="*/ 0 h 702"/>
                <a:gd name="T22" fmla="*/ 105 w 778"/>
                <a:gd name="T23" fmla="*/ 0 h 702"/>
                <a:gd name="T24" fmla="*/ 71 w 778"/>
                <a:gd name="T25" fmla="*/ 21 h 702"/>
                <a:gd name="T26" fmla="*/ 4 w 778"/>
                <a:gd name="T27" fmla="*/ 206 h 702"/>
                <a:gd name="T28" fmla="*/ 0 w 778"/>
                <a:gd name="T29" fmla="*/ 223 h 702"/>
                <a:gd name="T30" fmla="*/ 17 w 778"/>
                <a:gd name="T31" fmla="*/ 239 h 702"/>
                <a:gd name="T32" fmla="*/ 38 w 778"/>
                <a:gd name="T33" fmla="*/ 214 h 702"/>
                <a:gd name="T34" fmla="*/ 294 w 778"/>
                <a:gd name="T35" fmla="*/ 38 h 702"/>
                <a:gd name="T36" fmla="*/ 336 w 778"/>
                <a:gd name="T37" fmla="*/ 38 h 702"/>
                <a:gd name="T38" fmla="*/ 370 w 778"/>
                <a:gd name="T39" fmla="*/ 46 h 702"/>
                <a:gd name="T40" fmla="*/ 365 w 778"/>
                <a:gd name="T41" fmla="*/ 71 h 702"/>
                <a:gd name="T42" fmla="*/ 227 w 778"/>
                <a:gd name="T43" fmla="*/ 617 h 702"/>
                <a:gd name="T44" fmla="*/ 105 w 778"/>
                <a:gd name="T45" fmla="*/ 663 h 702"/>
                <a:gd name="T46" fmla="*/ 59 w 778"/>
                <a:gd name="T47" fmla="*/ 689 h 702"/>
                <a:gd name="T48" fmla="*/ 76 w 778"/>
                <a:gd name="T49" fmla="*/ 701 h 702"/>
                <a:gd name="T50" fmla="*/ 164 w 778"/>
                <a:gd name="T51" fmla="*/ 701 h 702"/>
                <a:gd name="T52" fmla="*/ 256 w 778"/>
                <a:gd name="T53" fmla="*/ 697 h 702"/>
                <a:gd name="T54" fmla="*/ 349 w 778"/>
                <a:gd name="T55" fmla="*/ 701 h 702"/>
                <a:gd name="T56" fmla="*/ 437 w 778"/>
                <a:gd name="T57" fmla="*/ 701 h 702"/>
                <a:gd name="T58" fmla="*/ 458 w 778"/>
                <a:gd name="T59" fmla="*/ 680 h 702"/>
                <a:gd name="T60" fmla="*/ 416 w 778"/>
                <a:gd name="T61" fmla="*/ 663 h 702"/>
                <a:gd name="T62" fmla="*/ 357 w 778"/>
                <a:gd name="T63" fmla="*/ 663 h 702"/>
                <a:gd name="T64" fmla="*/ 319 w 778"/>
                <a:gd name="T65" fmla="*/ 642 h 702"/>
                <a:gd name="T66" fmla="*/ 323 w 778"/>
                <a:gd name="T67" fmla="*/ 621 h 702"/>
                <a:gd name="T68" fmla="*/ 462 w 778"/>
                <a:gd name="T69" fmla="*/ 76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8" h="702">
                  <a:moveTo>
                    <a:pt x="462" y="76"/>
                  </a:moveTo>
                  <a:cubicBezTo>
                    <a:pt x="466" y="42"/>
                    <a:pt x="470" y="42"/>
                    <a:pt x="491" y="38"/>
                  </a:cubicBezTo>
                  <a:cubicBezTo>
                    <a:pt x="496" y="38"/>
                    <a:pt x="533" y="38"/>
                    <a:pt x="554" y="38"/>
                  </a:cubicBezTo>
                  <a:cubicBezTo>
                    <a:pt x="617" y="38"/>
                    <a:pt x="647" y="38"/>
                    <a:pt x="672" y="46"/>
                  </a:cubicBezTo>
                  <a:cubicBezTo>
                    <a:pt x="718" y="59"/>
                    <a:pt x="718" y="92"/>
                    <a:pt x="718" y="126"/>
                  </a:cubicBezTo>
                  <a:cubicBezTo>
                    <a:pt x="718" y="143"/>
                    <a:pt x="718" y="160"/>
                    <a:pt x="714" y="210"/>
                  </a:cubicBezTo>
                  <a:lnTo>
                    <a:pt x="710" y="223"/>
                  </a:lnTo>
                  <a:cubicBezTo>
                    <a:pt x="710" y="235"/>
                    <a:pt x="718" y="239"/>
                    <a:pt x="727" y="239"/>
                  </a:cubicBezTo>
                  <a:cubicBezTo>
                    <a:pt x="743" y="239"/>
                    <a:pt x="748" y="231"/>
                    <a:pt x="748" y="214"/>
                  </a:cubicBezTo>
                  <a:lnTo>
                    <a:pt x="777" y="13"/>
                  </a:lnTo>
                  <a:cubicBezTo>
                    <a:pt x="777" y="0"/>
                    <a:pt x="764" y="0"/>
                    <a:pt x="743" y="0"/>
                  </a:cubicBezTo>
                  <a:lnTo>
                    <a:pt x="105" y="0"/>
                  </a:lnTo>
                  <a:cubicBezTo>
                    <a:pt x="80" y="0"/>
                    <a:pt x="80" y="0"/>
                    <a:pt x="71" y="21"/>
                  </a:cubicBezTo>
                  <a:lnTo>
                    <a:pt x="4" y="206"/>
                  </a:lnTo>
                  <a:cubicBezTo>
                    <a:pt x="4" y="210"/>
                    <a:pt x="0" y="218"/>
                    <a:pt x="0" y="223"/>
                  </a:cubicBezTo>
                  <a:cubicBezTo>
                    <a:pt x="0" y="227"/>
                    <a:pt x="0" y="239"/>
                    <a:pt x="17" y="239"/>
                  </a:cubicBezTo>
                  <a:cubicBezTo>
                    <a:pt x="29" y="239"/>
                    <a:pt x="34" y="235"/>
                    <a:pt x="38" y="214"/>
                  </a:cubicBezTo>
                  <a:cubicBezTo>
                    <a:pt x="101" y="46"/>
                    <a:pt x="134" y="38"/>
                    <a:pt x="294" y="38"/>
                  </a:cubicBezTo>
                  <a:lnTo>
                    <a:pt x="336" y="38"/>
                  </a:lnTo>
                  <a:cubicBezTo>
                    <a:pt x="365" y="38"/>
                    <a:pt x="370" y="38"/>
                    <a:pt x="370" y="46"/>
                  </a:cubicBezTo>
                  <a:cubicBezTo>
                    <a:pt x="370" y="50"/>
                    <a:pt x="370" y="55"/>
                    <a:pt x="365" y="71"/>
                  </a:cubicBezTo>
                  <a:lnTo>
                    <a:pt x="227" y="617"/>
                  </a:lnTo>
                  <a:cubicBezTo>
                    <a:pt x="218" y="655"/>
                    <a:pt x="214" y="663"/>
                    <a:pt x="105" y="663"/>
                  </a:cubicBezTo>
                  <a:cubicBezTo>
                    <a:pt x="67" y="663"/>
                    <a:pt x="59" y="663"/>
                    <a:pt x="59" y="689"/>
                  </a:cubicBezTo>
                  <a:cubicBezTo>
                    <a:pt x="59" y="693"/>
                    <a:pt x="59" y="701"/>
                    <a:pt x="76" y="701"/>
                  </a:cubicBezTo>
                  <a:cubicBezTo>
                    <a:pt x="105" y="701"/>
                    <a:pt x="134" y="701"/>
                    <a:pt x="164" y="701"/>
                  </a:cubicBezTo>
                  <a:cubicBezTo>
                    <a:pt x="193" y="701"/>
                    <a:pt x="227" y="697"/>
                    <a:pt x="256" y="697"/>
                  </a:cubicBezTo>
                  <a:cubicBezTo>
                    <a:pt x="286" y="697"/>
                    <a:pt x="319" y="697"/>
                    <a:pt x="349" y="701"/>
                  </a:cubicBezTo>
                  <a:cubicBezTo>
                    <a:pt x="378" y="701"/>
                    <a:pt x="407" y="701"/>
                    <a:pt x="437" y="701"/>
                  </a:cubicBezTo>
                  <a:cubicBezTo>
                    <a:pt x="445" y="701"/>
                    <a:pt x="458" y="701"/>
                    <a:pt x="458" y="680"/>
                  </a:cubicBezTo>
                  <a:cubicBezTo>
                    <a:pt x="458" y="663"/>
                    <a:pt x="449" y="663"/>
                    <a:pt x="416" y="663"/>
                  </a:cubicBezTo>
                  <a:cubicBezTo>
                    <a:pt x="395" y="663"/>
                    <a:pt x="378" y="663"/>
                    <a:pt x="357" y="663"/>
                  </a:cubicBezTo>
                  <a:cubicBezTo>
                    <a:pt x="319" y="659"/>
                    <a:pt x="319" y="655"/>
                    <a:pt x="319" y="642"/>
                  </a:cubicBezTo>
                  <a:cubicBezTo>
                    <a:pt x="319" y="634"/>
                    <a:pt x="319" y="634"/>
                    <a:pt x="323" y="621"/>
                  </a:cubicBezTo>
                  <a:lnTo>
                    <a:pt x="462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817" name="Text Box 433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sp>
        <p:nvSpPr>
          <p:cNvPr id="16818" name="Text Box 434"/>
          <p:cNvSpPr txBox="1">
            <a:spLocks noChangeArrowheads="1"/>
          </p:cNvSpPr>
          <p:nvPr/>
        </p:nvSpPr>
        <p:spPr bwMode="auto">
          <a:xfrm>
            <a:off x="9906000" y="4113213"/>
            <a:ext cx="167481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longitudinal </a:t>
            </a:r>
          </a:p>
        </p:txBody>
      </p:sp>
      <p:sp>
        <p:nvSpPr>
          <p:cNvPr id="16819" name="Text Box 435"/>
          <p:cNvSpPr txBox="1">
            <a:spLocks noChangeArrowheads="1"/>
          </p:cNvSpPr>
          <p:nvPr/>
        </p:nvSpPr>
        <p:spPr bwMode="auto">
          <a:xfrm>
            <a:off x="9906000" y="4762500"/>
            <a:ext cx="15652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transverse </a:t>
            </a:r>
          </a:p>
        </p:txBody>
      </p:sp>
      <p:sp>
        <p:nvSpPr>
          <p:cNvPr id="16820" name="Text Box 436"/>
          <p:cNvSpPr txBox="1">
            <a:spLocks noChangeArrowheads="1"/>
          </p:cNvSpPr>
          <p:nvPr/>
        </p:nvSpPr>
        <p:spPr bwMode="auto">
          <a:xfrm>
            <a:off x="9070975" y="3424238"/>
            <a:ext cx="26590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b="1"/>
              <a:t>Target polarization</a:t>
            </a:r>
          </a:p>
        </p:txBody>
      </p:sp>
      <p:grpSp>
        <p:nvGrpSpPr>
          <p:cNvPr id="16821" name="Group 437"/>
          <p:cNvGrpSpPr>
            <a:grpSpLocks/>
          </p:cNvGrpSpPr>
          <p:nvPr/>
        </p:nvGrpSpPr>
        <p:grpSpPr bwMode="auto">
          <a:xfrm>
            <a:off x="8110538" y="8117327"/>
            <a:ext cx="1479550" cy="792163"/>
            <a:chOff x="5109" y="4830"/>
            <a:chExt cx="932" cy="499"/>
          </a:xfrm>
        </p:grpSpPr>
        <p:sp>
          <p:nvSpPr>
            <p:cNvPr id="16822" name="Freeform 438"/>
            <p:cNvSpPr>
              <a:spLocks noChangeArrowheads="1"/>
            </p:cNvSpPr>
            <p:nvPr/>
          </p:nvSpPr>
          <p:spPr bwMode="auto">
            <a:xfrm>
              <a:off x="5109" y="4830"/>
              <a:ext cx="932" cy="499"/>
            </a:xfrm>
            <a:custGeom>
              <a:avLst/>
              <a:gdLst>
                <a:gd name="T0" fmla="*/ 2058 w 4114"/>
                <a:gd name="T1" fmla="*/ 2206 h 2207"/>
                <a:gd name="T2" fmla="*/ 0 w 4114"/>
                <a:gd name="T3" fmla="*/ 2206 h 2207"/>
                <a:gd name="T4" fmla="*/ 0 w 4114"/>
                <a:gd name="T5" fmla="*/ 0 h 2207"/>
                <a:gd name="T6" fmla="*/ 4113 w 4114"/>
                <a:gd name="T7" fmla="*/ 0 h 2207"/>
                <a:gd name="T8" fmla="*/ 4113 w 4114"/>
                <a:gd name="T9" fmla="*/ 2206 h 2207"/>
                <a:gd name="T10" fmla="*/ 2058 w 4114"/>
                <a:gd name="T11" fmla="*/ 2206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4" h="2207">
                  <a:moveTo>
                    <a:pt x="2058" y="2206"/>
                  </a:moveTo>
                  <a:lnTo>
                    <a:pt x="0" y="2206"/>
                  </a:lnTo>
                  <a:lnTo>
                    <a:pt x="0" y="0"/>
                  </a:lnTo>
                  <a:lnTo>
                    <a:pt x="4113" y="0"/>
                  </a:lnTo>
                  <a:lnTo>
                    <a:pt x="4113" y="2206"/>
                  </a:lnTo>
                  <a:lnTo>
                    <a:pt x="2058" y="2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3" name="Freeform 439"/>
            <p:cNvSpPr>
              <a:spLocks noChangeArrowheads="1"/>
            </p:cNvSpPr>
            <p:nvPr/>
          </p:nvSpPr>
          <p:spPr bwMode="auto">
            <a:xfrm>
              <a:off x="5113" y="5035"/>
              <a:ext cx="117" cy="146"/>
            </a:xfrm>
            <a:custGeom>
              <a:avLst/>
              <a:gdLst>
                <a:gd name="T0" fmla="*/ 22 w 522"/>
                <a:gd name="T1" fmla="*/ 185 h 650"/>
                <a:gd name="T2" fmla="*/ 179 w 522"/>
                <a:gd name="T3" fmla="*/ 70 h 650"/>
                <a:gd name="T4" fmla="*/ 342 w 522"/>
                <a:gd name="T5" fmla="*/ 322 h 650"/>
                <a:gd name="T6" fmla="*/ 328 w 522"/>
                <a:gd name="T7" fmla="*/ 420 h 650"/>
                <a:gd name="T8" fmla="*/ 277 w 522"/>
                <a:gd name="T9" fmla="*/ 633 h 650"/>
                <a:gd name="T10" fmla="*/ 291 w 522"/>
                <a:gd name="T11" fmla="*/ 649 h 650"/>
                <a:gd name="T12" fmla="*/ 322 w 522"/>
                <a:gd name="T13" fmla="*/ 591 h 650"/>
                <a:gd name="T14" fmla="*/ 358 w 522"/>
                <a:gd name="T15" fmla="*/ 420 h 650"/>
                <a:gd name="T16" fmla="*/ 367 w 522"/>
                <a:gd name="T17" fmla="*/ 381 h 650"/>
                <a:gd name="T18" fmla="*/ 501 w 522"/>
                <a:gd name="T19" fmla="*/ 59 h 650"/>
                <a:gd name="T20" fmla="*/ 521 w 522"/>
                <a:gd name="T21" fmla="*/ 20 h 650"/>
                <a:gd name="T22" fmla="*/ 507 w 522"/>
                <a:gd name="T23" fmla="*/ 11 h 650"/>
                <a:gd name="T24" fmla="*/ 496 w 522"/>
                <a:gd name="T25" fmla="*/ 17 h 650"/>
                <a:gd name="T26" fmla="*/ 364 w 522"/>
                <a:gd name="T27" fmla="*/ 311 h 650"/>
                <a:gd name="T28" fmla="*/ 325 w 522"/>
                <a:gd name="T29" fmla="*/ 109 h 650"/>
                <a:gd name="T30" fmla="*/ 193 w 522"/>
                <a:gd name="T31" fmla="*/ 0 h 650"/>
                <a:gd name="T32" fmla="*/ 0 w 522"/>
                <a:gd name="T33" fmla="*/ 182 h 650"/>
                <a:gd name="T34" fmla="*/ 20 w 522"/>
                <a:gd name="T35" fmla="*/ 190 h 650"/>
                <a:gd name="T36" fmla="*/ 22 w 522"/>
                <a:gd name="T37" fmla="*/ 18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0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49"/>
                    <a:pt x="291" y="649"/>
                  </a:cubicBezTo>
                  <a:cubicBezTo>
                    <a:pt x="302" y="649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4" name="Freeform 440"/>
            <p:cNvSpPr>
              <a:spLocks noChangeArrowheads="1"/>
            </p:cNvSpPr>
            <p:nvPr/>
          </p:nvSpPr>
          <p:spPr bwMode="auto">
            <a:xfrm>
              <a:off x="5312" y="5052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5" name="Freeform 441"/>
            <p:cNvSpPr>
              <a:spLocks noChangeArrowheads="1"/>
            </p:cNvSpPr>
            <p:nvPr/>
          </p:nvSpPr>
          <p:spPr bwMode="auto">
            <a:xfrm>
              <a:off x="5573" y="4834"/>
              <a:ext cx="89" cy="148"/>
            </a:xfrm>
            <a:custGeom>
              <a:avLst/>
              <a:gdLst>
                <a:gd name="T0" fmla="*/ 76 w 396"/>
                <a:gd name="T1" fmla="*/ 582 h 659"/>
                <a:gd name="T2" fmla="*/ 182 w 396"/>
                <a:gd name="T3" fmla="*/ 482 h 659"/>
                <a:gd name="T4" fmla="*/ 395 w 396"/>
                <a:gd name="T5" fmla="*/ 190 h 659"/>
                <a:gd name="T6" fmla="*/ 185 w 396"/>
                <a:gd name="T7" fmla="*/ 0 h 659"/>
                <a:gd name="T8" fmla="*/ 0 w 396"/>
                <a:gd name="T9" fmla="*/ 179 h 659"/>
                <a:gd name="T10" fmla="*/ 53 w 396"/>
                <a:gd name="T11" fmla="*/ 235 h 659"/>
                <a:gd name="T12" fmla="*/ 104 w 396"/>
                <a:gd name="T13" fmla="*/ 182 h 659"/>
                <a:gd name="T14" fmla="*/ 50 w 396"/>
                <a:gd name="T15" fmla="*/ 132 h 659"/>
                <a:gd name="T16" fmla="*/ 39 w 396"/>
                <a:gd name="T17" fmla="*/ 132 h 659"/>
                <a:gd name="T18" fmla="*/ 174 w 396"/>
                <a:gd name="T19" fmla="*/ 31 h 659"/>
                <a:gd name="T20" fmla="*/ 305 w 396"/>
                <a:gd name="T21" fmla="*/ 190 h 659"/>
                <a:gd name="T22" fmla="*/ 202 w 396"/>
                <a:gd name="T23" fmla="*/ 409 h 659"/>
                <a:gd name="T24" fmla="*/ 11 w 396"/>
                <a:gd name="T25" fmla="*/ 621 h 659"/>
                <a:gd name="T26" fmla="*/ 0 w 396"/>
                <a:gd name="T27" fmla="*/ 658 h 659"/>
                <a:gd name="T28" fmla="*/ 367 w 396"/>
                <a:gd name="T29" fmla="*/ 658 h 659"/>
                <a:gd name="T30" fmla="*/ 395 w 396"/>
                <a:gd name="T31" fmla="*/ 487 h 659"/>
                <a:gd name="T32" fmla="*/ 370 w 396"/>
                <a:gd name="T33" fmla="*/ 487 h 659"/>
                <a:gd name="T34" fmla="*/ 350 w 396"/>
                <a:gd name="T35" fmla="*/ 574 h 659"/>
                <a:gd name="T36" fmla="*/ 255 w 396"/>
                <a:gd name="T37" fmla="*/ 582 h 659"/>
                <a:gd name="T38" fmla="*/ 76 w 396"/>
                <a:gd name="T39" fmla="*/ 58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6" h="659">
                  <a:moveTo>
                    <a:pt x="76" y="582"/>
                  </a:moveTo>
                  <a:lnTo>
                    <a:pt x="182" y="482"/>
                  </a:lnTo>
                  <a:cubicBezTo>
                    <a:pt x="336" y="344"/>
                    <a:pt x="395" y="291"/>
                    <a:pt x="395" y="190"/>
                  </a:cubicBezTo>
                  <a:cubicBezTo>
                    <a:pt x="395" y="78"/>
                    <a:pt x="305" y="0"/>
                    <a:pt x="185" y="0"/>
                  </a:cubicBezTo>
                  <a:cubicBezTo>
                    <a:pt x="73" y="0"/>
                    <a:pt x="0" y="90"/>
                    <a:pt x="0" y="179"/>
                  </a:cubicBezTo>
                  <a:cubicBezTo>
                    <a:pt x="0" y="235"/>
                    <a:pt x="50" y="235"/>
                    <a:pt x="53" y="235"/>
                  </a:cubicBezTo>
                  <a:cubicBezTo>
                    <a:pt x="70" y="235"/>
                    <a:pt x="104" y="221"/>
                    <a:pt x="104" y="182"/>
                  </a:cubicBezTo>
                  <a:cubicBezTo>
                    <a:pt x="104" y="157"/>
                    <a:pt x="87" y="132"/>
                    <a:pt x="50" y="132"/>
                  </a:cubicBezTo>
                  <a:cubicBezTo>
                    <a:pt x="45" y="132"/>
                    <a:pt x="42" y="132"/>
                    <a:pt x="39" y="132"/>
                  </a:cubicBezTo>
                  <a:cubicBezTo>
                    <a:pt x="62" y="67"/>
                    <a:pt x="115" y="31"/>
                    <a:pt x="174" y="31"/>
                  </a:cubicBezTo>
                  <a:cubicBezTo>
                    <a:pt x="263" y="31"/>
                    <a:pt x="305" y="112"/>
                    <a:pt x="305" y="190"/>
                  </a:cubicBezTo>
                  <a:cubicBezTo>
                    <a:pt x="305" y="272"/>
                    <a:pt x="255" y="350"/>
                    <a:pt x="202" y="409"/>
                  </a:cubicBezTo>
                  <a:lnTo>
                    <a:pt x="11" y="621"/>
                  </a:lnTo>
                  <a:cubicBezTo>
                    <a:pt x="0" y="633"/>
                    <a:pt x="0" y="635"/>
                    <a:pt x="0" y="658"/>
                  </a:cubicBezTo>
                  <a:lnTo>
                    <a:pt x="367" y="658"/>
                  </a:lnTo>
                  <a:lnTo>
                    <a:pt x="395" y="487"/>
                  </a:lnTo>
                  <a:lnTo>
                    <a:pt x="370" y="487"/>
                  </a:lnTo>
                  <a:cubicBezTo>
                    <a:pt x="367" y="515"/>
                    <a:pt x="358" y="560"/>
                    <a:pt x="350" y="574"/>
                  </a:cubicBezTo>
                  <a:cubicBezTo>
                    <a:pt x="342" y="582"/>
                    <a:pt x="277" y="582"/>
                    <a:pt x="255" y="582"/>
                  </a:cubicBezTo>
                  <a:lnTo>
                    <a:pt x="76" y="58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6" name="Freeform 442"/>
            <p:cNvSpPr>
              <a:spLocks noChangeArrowheads="1"/>
            </p:cNvSpPr>
            <p:nvPr/>
          </p:nvSpPr>
          <p:spPr bwMode="auto">
            <a:xfrm>
              <a:off x="5683" y="4830"/>
              <a:ext cx="223" cy="152"/>
            </a:xfrm>
            <a:custGeom>
              <a:avLst/>
              <a:gdLst>
                <a:gd name="T0" fmla="*/ 874 w 989"/>
                <a:gd name="T1" fmla="*/ 76 h 676"/>
                <a:gd name="T2" fmla="*/ 958 w 989"/>
                <a:gd name="T3" fmla="*/ 31 h 676"/>
                <a:gd name="T4" fmla="*/ 988 w 989"/>
                <a:gd name="T5" fmla="*/ 11 h 676"/>
                <a:gd name="T6" fmla="*/ 963 w 989"/>
                <a:gd name="T7" fmla="*/ 0 h 676"/>
                <a:gd name="T8" fmla="*/ 832 w 989"/>
                <a:gd name="T9" fmla="*/ 0 h 676"/>
                <a:gd name="T10" fmla="*/ 792 w 989"/>
                <a:gd name="T11" fmla="*/ 20 h 676"/>
                <a:gd name="T12" fmla="*/ 434 w 989"/>
                <a:gd name="T13" fmla="*/ 582 h 676"/>
                <a:gd name="T14" fmla="*/ 356 w 989"/>
                <a:gd name="T15" fmla="*/ 22 h 676"/>
                <a:gd name="T16" fmla="*/ 325 w 989"/>
                <a:gd name="T17" fmla="*/ 0 h 676"/>
                <a:gd name="T18" fmla="*/ 190 w 989"/>
                <a:gd name="T19" fmla="*/ 0 h 676"/>
                <a:gd name="T20" fmla="*/ 160 w 989"/>
                <a:gd name="T21" fmla="*/ 20 h 676"/>
                <a:gd name="T22" fmla="*/ 190 w 989"/>
                <a:gd name="T23" fmla="*/ 31 h 676"/>
                <a:gd name="T24" fmla="*/ 232 w 989"/>
                <a:gd name="T25" fmla="*/ 34 h 676"/>
                <a:gd name="T26" fmla="*/ 255 w 989"/>
                <a:gd name="T27" fmla="*/ 48 h 676"/>
                <a:gd name="T28" fmla="*/ 249 w 989"/>
                <a:gd name="T29" fmla="*/ 67 h 676"/>
                <a:gd name="T30" fmla="*/ 123 w 989"/>
                <a:gd name="T31" fmla="*/ 571 h 676"/>
                <a:gd name="T32" fmla="*/ 17 w 989"/>
                <a:gd name="T33" fmla="*/ 644 h 676"/>
                <a:gd name="T34" fmla="*/ 0 w 989"/>
                <a:gd name="T35" fmla="*/ 663 h 676"/>
                <a:gd name="T36" fmla="*/ 14 w 989"/>
                <a:gd name="T37" fmla="*/ 675 h 676"/>
                <a:gd name="T38" fmla="*/ 112 w 989"/>
                <a:gd name="T39" fmla="*/ 672 h 676"/>
                <a:gd name="T40" fmla="*/ 213 w 989"/>
                <a:gd name="T41" fmla="*/ 675 h 676"/>
                <a:gd name="T42" fmla="*/ 232 w 989"/>
                <a:gd name="T43" fmla="*/ 655 h 676"/>
                <a:gd name="T44" fmla="*/ 213 w 989"/>
                <a:gd name="T45" fmla="*/ 644 h 676"/>
                <a:gd name="T46" fmla="*/ 148 w 989"/>
                <a:gd name="T47" fmla="*/ 602 h 676"/>
                <a:gd name="T48" fmla="*/ 151 w 989"/>
                <a:gd name="T49" fmla="*/ 577 h 676"/>
                <a:gd name="T50" fmla="*/ 286 w 989"/>
                <a:gd name="T51" fmla="*/ 39 h 676"/>
                <a:gd name="T52" fmla="*/ 372 w 989"/>
                <a:gd name="T53" fmla="*/ 652 h 676"/>
                <a:gd name="T54" fmla="*/ 386 w 989"/>
                <a:gd name="T55" fmla="*/ 675 h 676"/>
                <a:gd name="T56" fmla="*/ 409 w 989"/>
                <a:gd name="T57" fmla="*/ 658 h 676"/>
                <a:gd name="T58" fmla="*/ 806 w 989"/>
                <a:gd name="T59" fmla="*/ 31 h 676"/>
                <a:gd name="T60" fmla="*/ 666 w 989"/>
                <a:gd name="T61" fmla="*/ 599 h 676"/>
                <a:gd name="T62" fmla="*/ 577 w 989"/>
                <a:gd name="T63" fmla="*/ 644 h 676"/>
                <a:gd name="T64" fmla="*/ 549 w 989"/>
                <a:gd name="T65" fmla="*/ 663 h 676"/>
                <a:gd name="T66" fmla="*/ 563 w 989"/>
                <a:gd name="T67" fmla="*/ 675 h 676"/>
                <a:gd name="T68" fmla="*/ 686 w 989"/>
                <a:gd name="T69" fmla="*/ 672 h 676"/>
                <a:gd name="T70" fmla="*/ 809 w 989"/>
                <a:gd name="T71" fmla="*/ 675 h 676"/>
                <a:gd name="T72" fmla="*/ 829 w 989"/>
                <a:gd name="T73" fmla="*/ 655 h 676"/>
                <a:gd name="T74" fmla="*/ 801 w 989"/>
                <a:gd name="T75" fmla="*/ 644 h 676"/>
                <a:gd name="T76" fmla="*/ 736 w 989"/>
                <a:gd name="T77" fmla="*/ 627 h 676"/>
                <a:gd name="T78" fmla="*/ 742 w 989"/>
                <a:gd name="T79" fmla="*/ 602 h 676"/>
                <a:gd name="T80" fmla="*/ 874 w 989"/>
                <a:gd name="T81" fmla="*/ 76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9" h="676">
                  <a:moveTo>
                    <a:pt x="874" y="76"/>
                  </a:moveTo>
                  <a:cubicBezTo>
                    <a:pt x="882" y="39"/>
                    <a:pt x="882" y="31"/>
                    <a:pt x="958" y="31"/>
                  </a:cubicBezTo>
                  <a:cubicBezTo>
                    <a:pt x="980" y="31"/>
                    <a:pt x="988" y="31"/>
                    <a:pt x="988" y="11"/>
                  </a:cubicBezTo>
                  <a:cubicBezTo>
                    <a:pt x="988" y="0"/>
                    <a:pt x="980" y="0"/>
                    <a:pt x="963" y="0"/>
                  </a:cubicBezTo>
                  <a:lnTo>
                    <a:pt x="832" y="0"/>
                  </a:lnTo>
                  <a:cubicBezTo>
                    <a:pt x="806" y="0"/>
                    <a:pt x="806" y="0"/>
                    <a:pt x="792" y="20"/>
                  </a:cubicBezTo>
                  <a:lnTo>
                    <a:pt x="434" y="582"/>
                  </a:lnTo>
                  <a:lnTo>
                    <a:pt x="356" y="22"/>
                  </a:lnTo>
                  <a:cubicBezTo>
                    <a:pt x="353" y="0"/>
                    <a:pt x="350" y="0"/>
                    <a:pt x="325" y="0"/>
                  </a:cubicBezTo>
                  <a:lnTo>
                    <a:pt x="190" y="0"/>
                  </a:lnTo>
                  <a:cubicBezTo>
                    <a:pt x="171" y="0"/>
                    <a:pt x="160" y="0"/>
                    <a:pt x="160" y="20"/>
                  </a:cubicBezTo>
                  <a:cubicBezTo>
                    <a:pt x="160" y="31"/>
                    <a:pt x="171" y="31"/>
                    <a:pt x="190" y="31"/>
                  </a:cubicBezTo>
                  <a:cubicBezTo>
                    <a:pt x="202" y="31"/>
                    <a:pt x="221" y="31"/>
                    <a:pt x="232" y="34"/>
                  </a:cubicBezTo>
                  <a:cubicBezTo>
                    <a:pt x="246" y="34"/>
                    <a:pt x="255" y="36"/>
                    <a:pt x="255" y="48"/>
                  </a:cubicBezTo>
                  <a:cubicBezTo>
                    <a:pt x="255" y="53"/>
                    <a:pt x="252" y="56"/>
                    <a:pt x="249" y="67"/>
                  </a:cubicBezTo>
                  <a:lnTo>
                    <a:pt x="123" y="571"/>
                  </a:lnTo>
                  <a:cubicBezTo>
                    <a:pt x="115" y="610"/>
                    <a:pt x="98" y="641"/>
                    <a:pt x="17" y="644"/>
                  </a:cubicBezTo>
                  <a:cubicBezTo>
                    <a:pt x="14" y="644"/>
                    <a:pt x="0" y="644"/>
                    <a:pt x="0" y="663"/>
                  </a:cubicBezTo>
                  <a:cubicBezTo>
                    <a:pt x="0" y="672"/>
                    <a:pt x="6" y="675"/>
                    <a:pt x="14" y="675"/>
                  </a:cubicBezTo>
                  <a:cubicBezTo>
                    <a:pt x="45" y="675"/>
                    <a:pt x="81" y="672"/>
                    <a:pt x="112" y="672"/>
                  </a:cubicBezTo>
                  <a:cubicBezTo>
                    <a:pt x="146" y="672"/>
                    <a:pt x="182" y="675"/>
                    <a:pt x="213" y="675"/>
                  </a:cubicBezTo>
                  <a:cubicBezTo>
                    <a:pt x="218" y="675"/>
                    <a:pt x="232" y="675"/>
                    <a:pt x="232" y="655"/>
                  </a:cubicBezTo>
                  <a:cubicBezTo>
                    <a:pt x="232" y="644"/>
                    <a:pt x="221" y="644"/>
                    <a:pt x="213" y="644"/>
                  </a:cubicBezTo>
                  <a:cubicBezTo>
                    <a:pt x="157" y="644"/>
                    <a:pt x="148" y="624"/>
                    <a:pt x="148" y="602"/>
                  </a:cubicBezTo>
                  <a:cubicBezTo>
                    <a:pt x="148" y="593"/>
                    <a:pt x="148" y="588"/>
                    <a:pt x="151" y="577"/>
                  </a:cubicBezTo>
                  <a:lnTo>
                    <a:pt x="286" y="39"/>
                  </a:lnTo>
                  <a:lnTo>
                    <a:pt x="372" y="652"/>
                  </a:lnTo>
                  <a:cubicBezTo>
                    <a:pt x="372" y="663"/>
                    <a:pt x="375" y="675"/>
                    <a:pt x="386" y="675"/>
                  </a:cubicBezTo>
                  <a:cubicBezTo>
                    <a:pt x="398" y="675"/>
                    <a:pt x="403" y="663"/>
                    <a:pt x="409" y="658"/>
                  </a:cubicBezTo>
                  <a:lnTo>
                    <a:pt x="806" y="31"/>
                  </a:lnTo>
                  <a:lnTo>
                    <a:pt x="666" y="599"/>
                  </a:lnTo>
                  <a:cubicBezTo>
                    <a:pt x="655" y="635"/>
                    <a:pt x="655" y="644"/>
                    <a:pt x="577" y="644"/>
                  </a:cubicBezTo>
                  <a:cubicBezTo>
                    <a:pt x="560" y="644"/>
                    <a:pt x="549" y="644"/>
                    <a:pt x="549" y="663"/>
                  </a:cubicBezTo>
                  <a:cubicBezTo>
                    <a:pt x="549" y="675"/>
                    <a:pt x="560" y="675"/>
                    <a:pt x="563" y="675"/>
                  </a:cubicBezTo>
                  <a:cubicBezTo>
                    <a:pt x="591" y="675"/>
                    <a:pt x="658" y="672"/>
                    <a:pt x="686" y="672"/>
                  </a:cubicBezTo>
                  <a:cubicBezTo>
                    <a:pt x="725" y="672"/>
                    <a:pt x="770" y="675"/>
                    <a:pt x="809" y="675"/>
                  </a:cubicBezTo>
                  <a:cubicBezTo>
                    <a:pt x="815" y="675"/>
                    <a:pt x="829" y="675"/>
                    <a:pt x="829" y="655"/>
                  </a:cubicBezTo>
                  <a:cubicBezTo>
                    <a:pt x="829" y="644"/>
                    <a:pt x="820" y="644"/>
                    <a:pt x="801" y="644"/>
                  </a:cubicBezTo>
                  <a:cubicBezTo>
                    <a:pt x="764" y="644"/>
                    <a:pt x="736" y="644"/>
                    <a:pt x="736" y="627"/>
                  </a:cubicBezTo>
                  <a:cubicBezTo>
                    <a:pt x="736" y="621"/>
                    <a:pt x="736" y="621"/>
                    <a:pt x="742" y="602"/>
                  </a:cubicBezTo>
                  <a:lnTo>
                    <a:pt x="874" y="7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7" name="Freeform 443"/>
            <p:cNvSpPr>
              <a:spLocks noChangeArrowheads="1"/>
            </p:cNvSpPr>
            <p:nvPr/>
          </p:nvSpPr>
          <p:spPr bwMode="auto">
            <a:xfrm>
              <a:off x="5920" y="4884"/>
              <a:ext cx="111" cy="101"/>
            </a:xfrm>
            <a:custGeom>
              <a:avLst/>
              <a:gdLst>
                <a:gd name="T0" fmla="*/ 302 w 494"/>
                <a:gd name="T1" fmla="*/ 140 h 449"/>
                <a:gd name="T2" fmla="*/ 400 w 494"/>
                <a:gd name="T3" fmla="*/ 22 h 449"/>
                <a:gd name="T4" fmla="*/ 448 w 494"/>
                <a:gd name="T5" fmla="*/ 34 h 449"/>
                <a:gd name="T6" fmla="*/ 403 w 494"/>
                <a:gd name="T7" fmla="*/ 87 h 449"/>
                <a:gd name="T8" fmla="*/ 440 w 494"/>
                <a:gd name="T9" fmla="*/ 123 h 449"/>
                <a:gd name="T10" fmla="*/ 493 w 494"/>
                <a:gd name="T11" fmla="*/ 64 h 449"/>
                <a:gd name="T12" fmla="*/ 400 w 494"/>
                <a:gd name="T13" fmla="*/ 0 h 449"/>
                <a:gd name="T14" fmla="*/ 297 w 494"/>
                <a:gd name="T15" fmla="*/ 76 h 449"/>
                <a:gd name="T16" fmla="*/ 190 w 494"/>
                <a:gd name="T17" fmla="*/ 0 h 449"/>
                <a:gd name="T18" fmla="*/ 31 w 494"/>
                <a:gd name="T19" fmla="*/ 151 h 449"/>
                <a:gd name="T20" fmla="*/ 42 w 494"/>
                <a:gd name="T21" fmla="*/ 162 h 449"/>
                <a:gd name="T22" fmla="*/ 56 w 494"/>
                <a:gd name="T23" fmla="*/ 151 h 449"/>
                <a:gd name="T24" fmla="*/ 188 w 494"/>
                <a:gd name="T25" fmla="*/ 22 h 449"/>
                <a:gd name="T26" fmla="*/ 241 w 494"/>
                <a:gd name="T27" fmla="*/ 87 h 449"/>
                <a:gd name="T28" fmla="*/ 188 w 494"/>
                <a:gd name="T29" fmla="*/ 325 h 449"/>
                <a:gd name="T30" fmla="*/ 95 w 494"/>
                <a:gd name="T31" fmla="*/ 426 h 449"/>
                <a:gd name="T32" fmla="*/ 45 w 494"/>
                <a:gd name="T33" fmla="*/ 414 h 449"/>
                <a:gd name="T34" fmla="*/ 92 w 494"/>
                <a:gd name="T35" fmla="*/ 361 h 449"/>
                <a:gd name="T36" fmla="*/ 53 w 494"/>
                <a:gd name="T37" fmla="*/ 325 h 449"/>
                <a:gd name="T38" fmla="*/ 0 w 494"/>
                <a:gd name="T39" fmla="*/ 384 h 449"/>
                <a:gd name="T40" fmla="*/ 92 w 494"/>
                <a:gd name="T41" fmla="*/ 448 h 449"/>
                <a:gd name="T42" fmla="*/ 196 w 494"/>
                <a:gd name="T43" fmla="*/ 372 h 449"/>
                <a:gd name="T44" fmla="*/ 305 w 494"/>
                <a:gd name="T45" fmla="*/ 448 h 449"/>
                <a:gd name="T46" fmla="*/ 462 w 494"/>
                <a:gd name="T47" fmla="*/ 297 h 449"/>
                <a:gd name="T48" fmla="*/ 451 w 494"/>
                <a:gd name="T49" fmla="*/ 286 h 449"/>
                <a:gd name="T50" fmla="*/ 437 w 494"/>
                <a:gd name="T51" fmla="*/ 297 h 449"/>
                <a:gd name="T52" fmla="*/ 305 w 494"/>
                <a:gd name="T53" fmla="*/ 426 h 449"/>
                <a:gd name="T54" fmla="*/ 252 w 494"/>
                <a:gd name="T55" fmla="*/ 361 h 449"/>
                <a:gd name="T56" fmla="*/ 269 w 494"/>
                <a:gd name="T57" fmla="*/ 274 h 449"/>
                <a:gd name="T58" fmla="*/ 302 w 494"/>
                <a:gd name="T59" fmla="*/ 14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4" h="449">
                  <a:moveTo>
                    <a:pt x="302" y="140"/>
                  </a:moveTo>
                  <a:cubicBezTo>
                    <a:pt x="308" y="112"/>
                    <a:pt x="330" y="22"/>
                    <a:pt x="400" y="22"/>
                  </a:cubicBezTo>
                  <a:cubicBezTo>
                    <a:pt x="406" y="22"/>
                    <a:pt x="428" y="22"/>
                    <a:pt x="448" y="34"/>
                  </a:cubicBezTo>
                  <a:cubicBezTo>
                    <a:pt x="423" y="39"/>
                    <a:pt x="403" y="64"/>
                    <a:pt x="403" y="87"/>
                  </a:cubicBezTo>
                  <a:cubicBezTo>
                    <a:pt x="403" y="104"/>
                    <a:pt x="412" y="123"/>
                    <a:pt x="440" y="123"/>
                  </a:cubicBezTo>
                  <a:cubicBezTo>
                    <a:pt x="462" y="123"/>
                    <a:pt x="493" y="104"/>
                    <a:pt x="493" y="64"/>
                  </a:cubicBezTo>
                  <a:cubicBezTo>
                    <a:pt x="493" y="14"/>
                    <a:pt x="434" y="0"/>
                    <a:pt x="400" y="0"/>
                  </a:cubicBezTo>
                  <a:cubicBezTo>
                    <a:pt x="344" y="0"/>
                    <a:pt x="308" y="53"/>
                    <a:pt x="297" y="76"/>
                  </a:cubicBezTo>
                  <a:cubicBezTo>
                    <a:pt x="272" y="11"/>
                    <a:pt x="218" y="0"/>
                    <a:pt x="190" y="0"/>
                  </a:cubicBezTo>
                  <a:cubicBezTo>
                    <a:pt x="87" y="0"/>
                    <a:pt x="31" y="129"/>
                    <a:pt x="31" y="151"/>
                  </a:cubicBezTo>
                  <a:cubicBezTo>
                    <a:pt x="31" y="162"/>
                    <a:pt x="39" y="162"/>
                    <a:pt x="42" y="162"/>
                  </a:cubicBezTo>
                  <a:cubicBezTo>
                    <a:pt x="50" y="162"/>
                    <a:pt x="53" y="160"/>
                    <a:pt x="56" y="151"/>
                  </a:cubicBezTo>
                  <a:cubicBezTo>
                    <a:pt x="90" y="48"/>
                    <a:pt x="154" y="22"/>
                    <a:pt x="188" y="22"/>
                  </a:cubicBezTo>
                  <a:cubicBezTo>
                    <a:pt x="207" y="22"/>
                    <a:pt x="241" y="31"/>
                    <a:pt x="241" y="87"/>
                  </a:cubicBezTo>
                  <a:cubicBezTo>
                    <a:pt x="241" y="118"/>
                    <a:pt x="224" y="185"/>
                    <a:pt x="188" y="325"/>
                  </a:cubicBezTo>
                  <a:cubicBezTo>
                    <a:pt x="174" y="386"/>
                    <a:pt x="137" y="426"/>
                    <a:pt x="95" y="426"/>
                  </a:cubicBezTo>
                  <a:cubicBezTo>
                    <a:pt x="87" y="426"/>
                    <a:pt x="64" y="426"/>
                    <a:pt x="45" y="414"/>
                  </a:cubicBezTo>
                  <a:cubicBezTo>
                    <a:pt x="70" y="409"/>
                    <a:pt x="92" y="389"/>
                    <a:pt x="92" y="361"/>
                  </a:cubicBezTo>
                  <a:cubicBezTo>
                    <a:pt x="92" y="333"/>
                    <a:pt x="70" y="325"/>
                    <a:pt x="53" y="325"/>
                  </a:cubicBezTo>
                  <a:cubicBezTo>
                    <a:pt x="25" y="325"/>
                    <a:pt x="0" y="353"/>
                    <a:pt x="0" y="384"/>
                  </a:cubicBezTo>
                  <a:cubicBezTo>
                    <a:pt x="0" y="428"/>
                    <a:pt x="50" y="448"/>
                    <a:pt x="92" y="448"/>
                  </a:cubicBezTo>
                  <a:cubicBezTo>
                    <a:pt x="160" y="448"/>
                    <a:pt x="193" y="378"/>
                    <a:pt x="196" y="372"/>
                  </a:cubicBezTo>
                  <a:cubicBezTo>
                    <a:pt x="210" y="409"/>
                    <a:pt x="244" y="448"/>
                    <a:pt x="305" y="448"/>
                  </a:cubicBezTo>
                  <a:cubicBezTo>
                    <a:pt x="406" y="448"/>
                    <a:pt x="462" y="322"/>
                    <a:pt x="462" y="297"/>
                  </a:cubicBezTo>
                  <a:cubicBezTo>
                    <a:pt x="462" y="286"/>
                    <a:pt x="454" y="286"/>
                    <a:pt x="451" y="286"/>
                  </a:cubicBezTo>
                  <a:cubicBezTo>
                    <a:pt x="442" y="286"/>
                    <a:pt x="440" y="291"/>
                    <a:pt x="437" y="297"/>
                  </a:cubicBezTo>
                  <a:cubicBezTo>
                    <a:pt x="406" y="403"/>
                    <a:pt x="339" y="426"/>
                    <a:pt x="305" y="426"/>
                  </a:cubicBezTo>
                  <a:cubicBezTo>
                    <a:pt x="266" y="426"/>
                    <a:pt x="252" y="395"/>
                    <a:pt x="252" y="361"/>
                  </a:cubicBezTo>
                  <a:cubicBezTo>
                    <a:pt x="252" y="339"/>
                    <a:pt x="258" y="319"/>
                    <a:pt x="269" y="274"/>
                  </a:cubicBezTo>
                  <a:lnTo>
                    <a:pt x="302" y="1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8" name="Freeform 444"/>
            <p:cNvSpPr>
              <a:spLocks noChangeArrowheads="1"/>
            </p:cNvSpPr>
            <p:nvPr/>
          </p:nvSpPr>
          <p:spPr bwMode="auto">
            <a:xfrm>
              <a:off x="5562" y="5074"/>
              <a:ext cx="480" cy="9"/>
            </a:xfrm>
            <a:custGeom>
              <a:avLst/>
              <a:gdLst>
                <a:gd name="T0" fmla="*/ 1058 w 2120"/>
                <a:gd name="T1" fmla="*/ 42 h 43"/>
                <a:gd name="T2" fmla="*/ 0 w 2120"/>
                <a:gd name="T3" fmla="*/ 42 h 43"/>
                <a:gd name="T4" fmla="*/ 0 w 2120"/>
                <a:gd name="T5" fmla="*/ 0 h 43"/>
                <a:gd name="T6" fmla="*/ 2119 w 2120"/>
                <a:gd name="T7" fmla="*/ 0 h 43"/>
                <a:gd name="T8" fmla="*/ 2119 w 2120"/>
                <a:gd name="T9" fmla="*/ 42 h 43"/>
                <a:gd name="T10" fmla="*/ 1058 w 2120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0" h="43">
                  <a:moveTo>
                    <a:pt x="1058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19" y="0"/>
                  </a:lnTo>
                  <a:lnTo>
                    <a:pt x="2119" y="42"/>
                  </a:lnTo>
                  <a:lnTo>
                    <a:pt x="105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29" name="Freeform 445"/>
            <p:cNvSpPr>
              <a:spLocks noChangeArrowheads="1"/>
            </p:cNvSpPr>
            <p:nvPr/>
          </p:nvSpPr>
          <p:spPr bwMode="auto">
            <a:xfrm>
              <a:off x="5725" y="5130"/>
              <a:ext cx="154" cy="200"/>
            </a:xfrm>
            <a:custGeom>
              <a:avLst/>
              <a:gdLst>
                <a:gd name="T0" fmla="*/ 384 w 684"/>
                <a:gd name="T1" fmla="*/ 689 h 888"/>
                <a:gd name="T2" fmla="*/ 683 w 684"/>
                <a:gd name="T3" fmla="*/ 266 h 888"/>
                <a:gd name="T4" fmla="*/ 431 w 684"/>
                <a:gd name="T5" fmla="*/ 0 h 888"/>
                <a:gd name="T6" fmla="*/ 0 w 684"/>
                <a:gd name="T7" fmla="*/ 454 h 888"/>
                <a:gd name="T8" fmla="*/ 252 w 684"/>
                <a:gd name="T9" fmla="*/ 717 h 888"/>
                <a:gd name="T10" fmla="*/ 350 w 684"/>
                <a:gd name="T11" fmla="*/ 703 h 888"/>
                <a:gd name="T12" fmla="*/ 347 w 684"/>
                <a:gd name="T13" fmla="*/ 778 h 888"/>
                <a:gd name="T14" fmla="*/ 428 w 684"/>
                <a:gd name="T15" fmla="*/ 887 h 888"/>
                <a:gd name="T16" fmla="*/ 594 w 684"/>
                <a:gd name="T17" fmla="*/ 697 h 888"/>
                <a:gd name="T18" fmla="*/ 582 w 684"/>
                <a:gd name="T19" fmla="*/ 686 h 888"/>
                <a:gd name="T20" fmla="*/ 571 w 684"/>
                <a:gd name="T21" fmla="*/ 697 h 888"/>
                <a:gd name="T22" fmla="*/ 454 w 684"/>
                <a:gd name="T23" fmla="*/ 792 h 888"/>
                <a:gd name="T24" fmla="*/ 384 w 684"/>
                <a:gd name="T25" fmla="*/ 689 h 888"/>
                <a:gd name="T26" fmla="*/ 199 w 684"/>
                <a:gd name="T27" fmla="*/ 683 h 888"/>
                <a:gd name="T28" fmla="*/ 87 w 684"/>
                <a:gd name="T29" fmla="*/ 484 h 888"/>
                <a:gd name="T30" fmla="*/ 188 w 684"/>
                <a:gd name="T31" fmla="*/ 171 h 888"/>
                <a:gd name="T32" fmla="*/ 426 w 684"/>
                <a:gd name="T33" fmla="*/ 25 h 888"/>
                <a:gd name="T34" fmla="*/ 596 w 684"/>
                <a:gd name="T35" fmla="*/ 235 h 888"/>
                <a:gd name="T36" fmla="*/ 381 w 684"/>
                <a:gd name="T37" fmla="*/ 655 h 888"/>
                <a:gd name="T38" fmla="*/ 291 w 684"/>
                <a:gd name="T39" fmla="*/ 549 h 888"/>
                <a:gd name="T40" fmla="*/ 190 w 684"/>
                <a:gd name="T41" fmla="*/ 649 h 888"/>
                <a:gd name="T42" fmla="*/ 199 w 684"/>
                <a:gd name="T43" fmla="*/ 683 h 888"/>
                <a:gd name="T44" fmla="*/ 258 w 684"/>
                <a:gd name="T45" fmla="*/ 694 h 888"/>
                <a:gd name="T46" fmla="*/ 213 w 684"/>
                <a:gd name="T47" fmla="*/ 649 h 888"/>
                <a:gd name="T48" fmla="*/ 291 w 684"/>
                <a:gd name="T49" fmla="*/ 571 h 888"/>
                <a:gd name="T50" fmla="*/ 353 w 684"/>
                <a:gd name="T51" fmla="*/ 655 h 888"/>
                <a:gd name="T52" fmla="*/ 342 w 684"/>
                <a:gd name="T53" fmla="*/ 675 h 888"/>
                <a:gd name="T54" fmla="*/ 258 w 684"/>
                <a:gd name="T55" fmla="*/ 69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4" h="888">
                  <a:moveTo>
                    <a:pt x="384" y="689"/>
                  </a:moveTo>
                  <a:cubicBezTo>
                    <a:pt x="538" y="633"/>
                    <a:pt x="683" y="456"/>
                    <a:pt x="683" y="266"/>
                  </a:cubicBezTo>
                  <a:cubicBezTo>
                    <a:pt x="683" y="106"/>
                    <a:pt x="577" y="0"/>
                    <a:pt x="431" y="0"/>
                  </a:cubicBezTo>
                  <a:cubicBezTo>
                    <a:pt x="218" y="0"/>
                    <a:pt x="0" y="224"/>
                    <a:pt x="0" y="454"/>
                  </a:cubicBezTo>
                  <a:cubicBezTo>
                    <a:pt x="0" y="619"/>
                    <a:pt x="112" y="717"/>
                    <a:pt x="252" y="717"/>
                  </a:cubicBezTo>
                  <a:cubicBezTo>
                    <a:pt x="277" y="717"/>
                    <a:pt x="311" y="714"/>
                    <a:pt x="350" y="703"/>
                  </a:cubicBezTo>
                  <a:cubicBezTo>
                    <a:pt x="347" y="764"/>
                    <a:pt x="347" y="767"/>
                    <a:pt x="347" y="778"/>
                  </a:cubicBezTo>
                  <a:cubicBezTo>
                    <a:pt x="347" y="809"/>
                    <a:pt x="347" y="887"/>
                    <a:pt x="428" y="887"/>
                  </a:cubicBezTo>
                  <a:cubicBezTo>
                    <a:pt x="546" y="887"/>
                    <a:pt x="594" y="705"/>
                    <a:pt x="594" y="697"/>
                  </a:cubicBezTo>
                  <a:cubicBezTo>
                    <a:pt x="594" y="689"/>
                    <a:pt x="585" y="686"/>
                    <a:pt x="582" y="686"/>
                  </a:cubicBezTo>
                  <a:cubicBezTo>
                    <a:pt x="574" y="686"/>
                    <a:pt x="571" y="691"/>
                    <a:pt x="571" y="697"/>
                  </a:cubicBezTo>
                  <a:cubicBezTo>
                    <a:pt x="546" y="767"/>
                    <a:pt x="490" y="792"/>
                    <a:pt x="454" y="792"/>
                  </a:cubicBezTo>
                  <a:cubicBezTo>
                    <a:pt x="409" y="792"/>
                    <a:pt x="395" y="764"/>
                    <a:pt x="384" y="689"/>
                  </a:cubicBezTo>
                  <a:close/>
                  <a:moveTo>
                    <a:pt x="199" y="683"/>
                  </a:moveTo>
                  <a:cubicBezTo>
                    <a:pt x="120" y="652"/>
                    <a:pt x="87" y="574"/>
                    <a:pt x="87" y="484"/>
                  </a:cubicBezTo>
                  <a:cubicBezTo>
                    <a:pt x="87" y="417"/>
                    <a:pt x="112" y="277"/>
                    <a:pt x="188" y="171"/>
                  </a:cubicBezTo>
                  <a:cubicBezTo>
                    <a:pt x="260" y="70"/>
                    <a:pt x="353" y="25"/>
                    <a:pt x="426" y="25"/>
                  </a:cubicBezTo>
                  <a:cubicBezTo>
                    <a:pt x="524" y="25"/>
                    <a:pt x="596" y="101"/>
                    <a:pt x="596" y="235"/>
                  </a:cubicBezTo>
                  <a:cubicBezTo>
                    <a:pt x="596" y="333"/>
                    <a:pt x="546" y="563"/>
                    <a:pt x="381" y="655"/>
                  </a:cubicBezTo>
                  <a:cubicBezTo>
                    <a:pt x="375" y="621"/>
                    <a:pt x="364" y="549"/>
                    <a:pt x="291" y="549"/>
                  </a:cubicBezTo>
                  <a:cubicBezTo>
                    <a:pt x="241" y="549"/>
                    <a:pt x="190" y="599"/>
                    <a:pt x="190" y="649"/>
                  </a:cubicBezTo>
                  <a:cubicBezTo>
                    <a:pt x="190" y="669"/>
                    <a:pt x="199" y="680"/>
                    <a:pt x="199" y="683"/>
                  </a:cubicBezTo>
                  <a:close/>
                  <a:moveTo>
                    <a:pt x="258" y="694"/>
                  </a:moveTo>
                  <a:cubicBezTo>
                    <a:pt x="246" y="694"/>
                    <a:pt x="213" y="694"/>
                    <a:pt x="213" y="649"/>
                  </a:cubicBezTo>
                  <a:cubicBezTo>
                    <a:pt x="213" y="610"/>
                    <a:pt x="252" y="571"/>
                    <a:pt x="291" y="571"/>
                  </a:cubicBezTo>
                  <a:cubicBezTo>
                    <a:pt x="333" y="571"/>
                    <a:pt x="353" y="596"/>
                    <a:pt x="353" y="655"/>
                  </a:cubicBezTo>
                  <a:cubicBezTo>
                    <a:pt x="353" y="669"/>
                    <a:pt x="353" y="672"/>
                    <a:pt x="342" y="675"/>
                  </a:cubicBezTo>
                  <a:cubicBezTo>
                    <a:pt x="316" y="686"/>
                    <a:pt x="286" y="694"/>
                    <a:pt x="258" y="69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30" name="Group 446"/>
          <p:cNvGrpSpPr>
            <a:grpSpLocks/>
          </p:cNvGrpSpPr>
          <p:nvPr/>
        </p:nvGrpSpPr>
        <p:grpSpPr bwMode="auto">
          <a:xfrm>
            <a:off x="8094663" y="6837257"/>
            <a:ext cx="3848100" cy="947737"/>
            <a:chOff x="5099" y="3967"/>
            <a:chExt cx="2424" cy="597"/>
          </a:xfrm>
        </p:grpSpPr>
        <p:sp>
          <p:nvSpPr>
            <p:cNvPr id="16831" name="Freeform 447"/>
            <p:cNvSpPr>
              <a:spLocks noChangeArrowheads="1"/>
            </p:cNvSpPr>
            <p:nvPr/>
          </p:nvSpPr>
          <p:spPr bwMode="auto">
            <a:xfrm>
              <a:off x="5099" y="3970"/>
              <a:ext cx="2423" cy="594"/>
            </a:xfrm>
            <a:custGeom>
              <a:avLst/>
              <a:gdLst>
                <a:gd name="T0" fmla="*/ 5345 w 10691"/>
                <a:gd name="T1" fmla="*/ 2621 h 2622"/>
                <a:gd name="T2" fmla="*/ 0 w 10691"/>
                <a:gd name="T3" fmla="*/ 2621 h 2622"/>
                <a:gd name="T4" fmla="*/ 0 w 10691"/>
                <a:gd name="T5" fmla="*/ 0 h 2622"/>
                <a:gd name="T6" fmla="*/ 10690 w 10691"/>
                <a:gd name="T7" fmla="*/ 0 h 2622"/>
                <a:gd name="T8" fmla="*/ 10690 w 10691"/>
                <a:gd name="T9" fmla="*/ 2621 h 2622"/>
                <a:gd name="T10" fmla="*/ 5345 w 10691"/>
                <a:gd name="T11" fmla="*/ 2621 h 2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91" h="2622">
                  <a:moveTo>
                    <a:pt x="5345" y="2621"/>
                  </a:moveTo>
                  <a:lnTo>
                    <a:pt x="0" y="2621"/>
                  </a:lnTo>
                  <a:lnTo>
                    <a:pt x="0" y="0"/>
                  </a:lnTo>
                  <a:lnTo>
                    <a:pt x="10690" y="0"/>
                  </a:lnTo>
                  <a:lnTo>
                    <a:pt x="10690" y="2621"/>
                  </a:lnTo>
                  <a:lnTo>
                    <a:pt x="5345" y="262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2" name="Freeform 448"/>
            <p:cNvSpPr>
              <a:spLocks noChangeArrowheads="1"/>
            </p:cNvSpPr>
            <p:nvPr/>
          </p:nvSpPr>
          <p:spPr bwMode="auto">
            <a:xfrm>
              <a:off x="5104" y="4221"/>
              <a:ext cx="90" cy="106"/>
            </a:xfrm>
            <a:custGeom>
              <a:avLst/>
              <a:gdLst>
                <a:gd name="T0" fmla="*/ 115 w 401"/>
                <a:gd name="T1" fmla="*/ 224 h 471"/>
                <a:gd name="T2" fmla="*/ 199 w 401"/>
                <a:gd name="T3" fmla="*/ 238 h 471"/>
                <a:gd name="T4" fmla="*/ 280 w 401"/>
                <a:gd name="T5" fmla="*/ 207 h 471"/>
                <a:gd name="T6" fmla="*/ 207 w 401"/>
                <a:gd name="T7" fmla="*/ 179 h 471"/>
                <a:gd name="T8" fmla="*/ 115 w 401"/>
                <a:gd name="T9" fmla="*/ 199 h 471"/>
                <a:gd name="T10" fmla="*/ 76 w 401"/>
                <a:gd name="T11" fmla="*/ 143 h 471"/>
                <a:gd name="T12" fmla="*/ 260 w 401"/>
                <a:gd name="T13" fmla="*/ 45 h 471"/>
                <a:gd name="T14" fmla="*/ 353 w 401"/>
                <a:gd name="T15" fmla="*/ 73 h 471"/>
                <a:gd name="T16" fmla="*/ 372 w 401"/>
                <a:gd name="T17" fmla="*/ 84 h 471"/>
                <a:gd name="T18" fmla="*/ 400 w 401"/>
                <a:gd name="T19" fmla="*/ 56 h 471"/>
                <a:gd name="T20" fmla="*/ 272 w 401"/>
                <a:gd name="T21" fmla="*/ 0 h 471"/>
                <a:gd name="T22" fmla="*/ 50 w 401"/>
                <a:gd name="T23" fmla="*/ 143 h 471"/>
                <a:gd name="T24" fmla="*/ 90 w 401"/>
                <a:gd name="T25" fmla="*/ 213 h 471"/>
                <a:gd name="T26" fmla="*/ 0 w 401"/>
                <a:gd name="T27" fmla="*/ 344 h 471"/>
                <a:gd name="T28" fmla="*/ 162 w 401"/>
                <a:gd name="T29" fmla="*/ 470 h 471"/>
                <a:gd name="T30" fmla="*/ 347 w 401"/>
                <a:gd name="T31" fmla="*/ 370 h 471"/>
                <a:gd name="T32" fmla="*/ 336 w 401"/>
                <a:gd name="T33" fmla="*/ 358 h 471"/>
                <a:gd name="T34" fmla="*/ 328 w 401"/>
                <a:gd name="T35" fmla="*/ 364 h 471"/>
                <a:gd name="T36" fmla="*/ 171 w 401"/>
                <a:gd name="T37" fmla="*/ 426 h 471"/>
                <a:gd name="T38" fmla="*/ 25 w 401"/>
                <a:gd name="T39" fmla="*/ 339 h 471"/>
                <a:gd name="T40" fmla="*/ 115 w 401"/>
                <a:gd name="T41" fmla="*/ 224 h 471"/>
                <a:gd name="T42" fmla="*/ 146 w 401"/>
                <a:gd name="T43" fmla="*/ 210 h 471"/>
                <a:gd name="T44" fmla="*/ 207 w 401"/>
                <a:gd name="T45" fmla="*/ 202 h 471"/>
                <a:gd name="T46" fmla="*/ 255 w 401"/>
                <a:gd name="T47" fmla="*/ 207 h 471"/>
                <a:gd name="T48" fmla="*/ 199 w 401"/>
                <a:gd name="T49" fmla="*/ 216 h 471"/>
                <a:gd name="T50" fmla="*/ 146 w 401"/>
                <a:gd name="T51" fmla="*/ 21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1" h="471">
                  <a:moveTo>
                    <a:pt x="115" y="224"/>
                  </a:moveTo>
                  <a:cubicBezTo>
                    <a:pt x="146" y="238"/>
                    <a:pt x="176" y="238"/>
                    <a:pt x="199" y="238"/>
                  </a:cubicBezTo>
                  <a:cubicBezTo>
                    <a:pt x="224" y="238"/>
                    <a:pt x="280" y="238"/>
                    <a:pt x="280" y="207"/>
                  </a:cubicBezTo>
                  <a:cubicBezTo>
                    <a:pt x="280" y="182"/>
                    <a:pt x="244" y="179"/>
                    <a:pt x="207" y="179"/>
                  </a:cubicBezTo>
                  <a:cubicBezTo>
                    <a:pt x="188" y="179"/>
                    <a:pt x="151" y="182"/>
                    <a:pt x="115" y="199"/>
                  </a:cubicBezTo>
                  <a:cubicBezTo>
                    <a:pt x="92" y="188"/>
                    <a:pt x="76" y="168"/>
                    <a:pt x="76" y="143"/>
                  </a:cubicBezTo>
                  <a:cubicBezTo>
                    <a:pt x="76" y="81"/>
                    <a:pt x="174" y="45"/>
                    <a:pt x="260" y="45"/>
                  </a:cubicBezTo>
                  <a:cubicBezTo>
                    <a:pt x="277" y="45"/>
                    <a:pt x="314" y="45"/>
                    <a:pt x="353" y="73"/>
                  </a:cubicBezTo>
                  <a:cubicBezTo>
                    <a:pt x="364" y="81"/>
                    <a:pt x="367" y="84"/>
                    <a:pt x="372" y="84"/>
                  </a:cubicBezTo>
                  <a:cubicBezTo>
                    <a:pt x="386" y="84"/>
                    <a:pt x="400" y="70"/>
                    <a:pt x="400" y="56"/>
                  </a:cubicBezTo>
                  <a:cubicBezTo>
                    <a:pt x="400" y="36"/>
                    <a:pt x="339" y="0"/>
                    <a:pt x="272" y="0"/>
                  </a:cubicBezTo>
                  <a:cubicBezTo>
                    <a:pt x="157" y="0"/>
                    <a:pt x="50" y="67"/>
                    <a:pt x="50" y="143"/>
                  </a:cubicBezTo>
                  <a:cubicBezTo>
                    <a:pt x="50" y="185"/>
                    <a:pt x="87" y="210"/>
                    <a:pt x="90" y="213"/>
                  </a:cubicBezTo>
                  <a:cubicBezTo>
                    <a:pt x="31" y="244"/>
                    <a:pt x="0" y="300"/>
                    <a:pt x="0" y="344"/>
                  </a:cubicBezTo>
                  <a:cubicBezTo>
                    <a:pt x="0" y="409"/>
                    <a:pt x="56" y="470"/>
                    <a:pt x="162" y="470"/>
                  </a:cubicBezTo>
                  <a:cubicBezTo>
                    <a:pt x="291" y="470"/>
                    <a:pt x="347" y="384"/>
                    <a:pt x="347" y="370"/>
                  </a:cubicBezTo>
                  <a:cubicBezTo>
                    <a:pt x="347" y="361"/>
                    <a:pt x="342" y="358"/>
                    <a:pt x="336" y="358"/>
                  </a:cubicBezTo>
                  <a:cubicBezTo>
                    <a:pt x="333" y="358"/>
                    <a:pt x="330" y="361"/>
                    <a:pt x="328" y="364"/>
                  </a:cubicBezTo>
                  <a:cubicBezTo>
                    <a:pt x="314" y="389"/>
                    <a:pt x="288" y="426"/>
                    <a:pt x="171" y="426"/>
                  </a:cubicBezTo>
                  <a:cubicBezTo>
                    <a:pt x="109" y="426"/>
                    <a:pt x="25" y="409"/>
                    <a:pt x="25" y="339"/>
                  </a:cubicBezTo>
                  <a:cubicBezTo>
                    <a:pt x="25" y="305"/>
                    <a:pt x="53" y="255"/>
                    <a:pt x="115" y="224"/>
                  </a:cubicBezTo>
                  <a:close/>
                  <a:moveTo>
                    <a:pt x="146" y="210"/>
                  </a:moveTo>
                  <a:cubicBezTo>
                    <a:pt x="171" y="202"/>
                    <a:pt x="190" y="202"/>
                    <a:pt x="207" y="202"/>
                  </a:cubicBezTo>
                  <a:cubicBezTo>
                    <a:pt x="232" y="202"/>
                    <a:pt x="235" y="202"/>
                    <a:pt x="255" y="207"/>
                  </a:cubicBezTo>
                  <a:cubicBezTo>
                    <a:pt x="238" y="216"/>
                    <a:pt x="238" y="216"/>
                    <a:pt x="199" y="216"/>
                  </a:cubicBezTo>
                  <a:cubicBezTo>
                    <a:pt x="176" y="216"/>
                    <a:pt x="165" y="216"/>
                    <a:pt x="146" y="2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3" name="Freeform 449"/>
            <p:cNvSpPr>
              <a:spLocks noChangeArrowheads="1"/>
            </p:cNvSpPr>
            <p:nvPr/>
          </p:nvSpPr>
          <p:spPr bwMode="auto">
            <a:xfrm>
              <a:off x="5277" y="4240"/>
              <a:ext cx="148" cy="52"/>
            </a:xfrm>
            <a:custGeom>
              <a:avLst/>
              <a:gdLst>
                <a:gd name="T0" fmla="*/ 624 w 659"/>
                <a:gd name="T1" fmla="*/ 39 h 233"/>
                <a:gd name="T2" fmla="*/ 658 w 659"/>
                <a:gd name="T3" fmla="*/ 20 h 233"/>
                <a:gd name="T4" fmla="*/ 624 w 659"/>
                <a:gd name="T5" fmla="*/ 0 h 233"/>
                <a:gd name="T6" fmla="*/ 34 w 659"/>
                <a:gd name="T7" fmla="*/ 0 h 233"/>
                <a:gd name="T8" fmla="*/ 0 w 659"/>
                <a:gd name="T9" fmla="*/ 20 h 233"/>
                <a:gd name="T10" fmla="*/ 34 w 659"/>
                <a:gd name="T11" fmla="*/ 39 h 233"/>
                <a:gd name="T12" fmla="*/ 624 w 659"/>
                <a:gd name="T13" fmla="*/ 39 h 233"/>
                <a:gd name="T14" fmla="*/ 624 w 659"/>
                <a:gd name="T15" fmla="*/ 232 h 233"/>
                <a:gd name="T16" fmla="*/ 658 w 659"/>
                <a:gd name="T17" fmla="*/ 213 h 233"/>
                <a:gd name="T18" fmla="*/ 624 w 659"/>
                <a:gd name="T19" fmla="*/ 193 h 233"/>
                <a:gd name="T20" fmla="*/ 34 w 659"/>
                <a:gd name="T21" fmla="*/ 193 h 233"/>
                <a:gd name="T22" fmla="*/ 0 w 659"/>
                <a:gd name="T23" fmla="*/ 213 h 233"/>
                <a:gd name="T24" fmla="*/ 34 w 659"/>
                <a:gd name="T25" fmla="*/ 232 h 233"/>
                <a:gd name="T26" fmla="*/ 624 w 659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9" h="233">
                  <a:moveTo>
                    <a:pt x="624" y="39"/>
                  </a:moveTo>
                  <a:cubicBezTo>
                    <a:pt x="638" y="39"/>
                    <a:pt x="658" y="39"/>
                    <a:pt x="658" y="20"/>
                  </a:cubicBezTo>
                  <a:cubicBezTo>
                    <a:pt x="658" y="0"/>
                    <a:pt x="638" y="0"/>
                    <a:pt x="624" y="0"/>
                  </a:cubicBezTo>
                  <a:lnTo>
                    <a:pt x="34" y="0"/>
                  </a:lnTo>
                  <a:cubicBezTo>
                    <a:pt x="20" y="0"/>
                    <a:pt x="0" y="0"/>
                    <a:pt x="0" y="20"/>
                  </a:cubicBezTo>
                  <a:cubicBezTo>
                    <a:pt x="0" y="39"/>
                    <a:pt x="20" y="39"/>
                    <a:pt x="34" y="39"/>
                  </a:cubicBezTo>
                  <a:lnTo>
                    <a:pt x="624" y="39"/>
                  </a:lnTo>
                  <a:close/>
                  <a:moveTo>
                    <a:pt x="624" y="232"/>
                  </a:moveTo>
                  <a:cubicBezTo>
                    <a:pt x="638" y="232"/>
                    <a:pt x="658" y="232"/>
                    <a:pt x="658" y="213"/>
                  </a:cubicBezTo>
                  <a:cubicBezTo>
                    <a:pt x="658" y="193"/>
                    <a:pt x="638" y="193"/>
                    <a:pt x="624" y="193"/>
                  </a:cubicBezTo>
                  <a:lnTo>
                    <a:pt x="34" y="193"/>
                  </a:lnTo>
                  <a:cubicBezTo>
                    <a:pt x="20" y="193"/>
                    <a:pt x="0" y="193"/>
                    <a:pt x="0" y="213"/>
                  </a:cubicBezTo>
                  <a:cubicBezTo>
                    <a:pt x="0" y="232"/>
                    <a:pt x="20" y="232"/>
                    <a:pt x="34" y="232"/>
                  </a:cubicBezTo>
                  <a:lnTo>
                    <a:pt x="624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4" name="Freeform 450"/>
            <p:cNvSpPr>
              <a:spLocks noChangeArrowheads="1"/>
            </p:cNvSpPr>
            <p:nvPr/>
          </p:nvSpPr>
          <p:spPr bwMode="auto">
            <a:xfrm>
              <a:off x="5863" y="4010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5" name="Freeform 451"/>
            <p:cNvSpPr>
              <a:spLocks noChangeArrowheads="1"/>
            </p:cNvSpPr>
            <p:nvPr/>
          </p:nvSpPr>
          <p:spPr bwMode="auto">
            <a:xfrm>
              <a:off x="6023" y="4098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6" name="Freeform 452"/>
            <p:cNvSpPr>
              <a:spLocks noChangeArrowheads="1"/>
            </p:cNvSpPr>
            <p:nvPr/>
          </p:nvSpPr>
          <p:spPr bwMode="auto">
            <a:xfrm>
              <a:off x="6234" y="4060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7" name="Freeform 453"/>
            <p:cNvSpPr>
              <a:spLocks noChangeArrowheads="1"/>
            </p:cNvSpPr>
            <p:nvPr/>
          </p:nvSpPr>
          <p:spPr bwMode="auto">
            <a:xfrm>
              <a:off x="6413" y="4098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8" name="Freeform 454"/>
            <p:cNvSpPr>
              <a:spLocks noChangeArrowheads="1"/>
            </p:cNvSpPr>
            <p:nvPr/>
          </p:nvSpPr>
          <p:spPr bwMode="auto">
            <a:xfrm>
              <a:off x="6662" y="3967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39" name="Freeform 455"/>
            <p:cNvSpPr>
              <a:spLocks noChangeArrowheads="1"/>
            </p:cNvSpPr>
            <p:nvPr/>
          </p:nvSpPr>
          <p:spPr bwMode="auto">
            <a:xfrm>
              <a:off x="6645" y="4098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0" name="Freeform 456"/>
            <p:cNvSpPr>
              <a:spLocks noChangeArrowheads="1"/>
            </p:cNvSpPr>
            <p:nvPr/>
          </p:nvSpPr>
          <p:spPr bwMode="auto">
            <a:xfrm>
              <a:off x="6651" y="4130"/>
              <a:ext cx="77" cy="105"/>
            </a:xfrm>
            <a:custGeom>
              <a:avLst/>
              <a:gdLst>
                <a:gd name="T0" fmla="*/ 342 w 343"/>
                <a:gd name="T1" fmla="*/ 353 h 469"/>
                <a:gd name="T2" fmla="*/ 342 w 343"/>
                <a:gd name="T3" fmla="*/ 328 h 469"/>
                <a:gd name="T4" fmla="*/ 263 w 343"/>
                <a:gd name="T5" fmla="*/ 328 h 469"/>
                <a:gd name="T6" fmla="*/ 263 w 343"/>
                <a:gd name="T7" fmla="*/ 20 h 469"/>
                <a:gd name="T8" fmla="*/ 249 w 343"/>
                <a:gd name="T9" fmla="*/ 0 h 469"/>
                <a:gd name="T10" fmla="*/ 230 w 343"/>
                <a:gd name="T11" fmla="*/ 8 h 469"/>
                <a:gd name="T12" fmla="*/ 0 w 343"/>
                <a:gd name="T13" fmla="*/ 328 h 469"/>
                <a:gd name="T14" fmla="*/ 0 w 343"/>
                <a:gd name="T15" fmla="*/ 353 h 469"/>
                <a:gd name="T16" fmla="*/ 204 w 343"/>
                <a:gd name="T17" fmla="*/ 353 h 469"/>
                <a:gd name="T18" fmla="*/ 204 w 343"/>
                <a:gd name="T19" fmla="*/ 412 h 469"/>
                <a:gd name="T20" fmla="*/ 148 w 343"/>
                <a:gd name="T21" fmla="*/ 442 h 469"/>
                <a:gd name="T22" fmla="*/ 129 w 343"/>
                <a:gd name="T23" fmla="*/ 442 h 469"/>
                <a:gd name="T24" fmla="*/ 129 w 343"/>
                <a:gd name="T25" fmla="*/ 468 h 469"/>
                <a:gd name="T26" fmla="*/ 232 w 343"/>
                <a:gd name="T27" fmla="*/ 465 h 469"/>
                <a:gd name="T28" fmla="*/ 339 w 343"/>
                <a:gd name="T29" fmla="*/ 468 h 469"/>
                <a:gd name="T30" fmla="*/ 339 w 343"/>
                <a:gd name="T31" fmla="*/ 442 h 469"/>
                <a:gd name="T32" fmla="*/ 319 w 343"/>
                <a:gd name="T33" fmla="*/ 442 h 469"/>
                <a:gd name="T34" fmla="*/ 263 w 343"/>
                <a:gd name="T35" fmla="*/ 412 h 469"/>
                <a:gd name="T36" fmla="*/ 263 w 343"/>
                <a:gd name="T37" fmla="*/ 353 h 469"/>
                <a:gd name="T38" fmla="*/ 342 w 343"/>
                <a:gd name="T39" fmla="*/ 353 h 469"/>
                <a:gd name="T40" fmla="*/ 210 w 343"/>
                <a:gd name="T41" fmla="*/ 76 h 469"/>
                <a:gd name="T42" fmla="*/ 210 w 343"/>
                <a:gd name="T43" fmla="*/ 328 h 469"/>
                <a:gd name="T44" fmla="*/ 25 w 343"/>
                <a:gd name="T45" fmla="*/ 328 h 469"/>
                <a:gd name="T46" fmla="*/ 210 w 343"/>
                <a:gd name="T47" fmla="*/ 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3" h="469">
                  <a:moveTo>
                    <a:pt x="342" y="353"/>
                  </a:moveTo>
                  <a:lnTo>
                    <a:pt x="342" y="328"/>
                  </a:lnTo>
                  <a:lnTo>
                    <a:pt x="263" y="328"/>
                  </a:lnTo>
                  <a:lnTo>
                    <a:pt x="263" y="20"/>
                  </a:lnTo>
                  <a:cubicBezTo>
                    <a:pt x="263" y="6"/>
                    <a:pt x="263" y="0"/>
                    <a:pt x="249" y="0"/>
                  </a:cubicBezTo>
                  <a:cubicBezTo>
                    <a:pt x="241" y="0"/>
                    <a:pt x="238" y="0"/>
                    <a:pt x="230" y="8"/>
                  </a:cubicBezTo>
                  <a:lnTo>
                    <a:pt x="0" y="328"/>
                  </a:lnTo>
                  <a:lnTo>
                    <a:pt x="0" y="353"/>
                  </a:lnTo>
                  <a:lnTo>
                    <a:pt x="204" y="353"/>
                  </a:lnTo>
                  <a:lnTo>
                    <a:pt x="204" y="412"/>
                  </a:lnTo>
                  <a:cubicBezTo>
                    <a:pt x="204" y="434"/>
                    <a:pt x="204" y="442"/>
                    <a:pt x="148" y="442"/>
                  </a:cubicBezTo>
                  <a:lnTo>
                    <a:pt x="129" y="442"/>
                  </a:lnTo>
                  <a:lnTo>
                    <a:pt x="129" y="468"/>
                  </a:lnTo>
                  <a:cubicBezTo>
                    <a:pt x="165" y="465"/>
                    <a:pt x="207" y="465"/>
                    <a:pt x="232" y="465"/>
                  </a:cubicBezTo>
                  <a:cubicBezTo>
                    <a:pt x="260" y="465"/>
                    <a:pt x="302" y="465"/>
                    <a:pt x="339" y="468"/>
                  </a:cubicBezTo>
                  <a:lnTo>
                    <a:pt x="339" y="442"/>
                  </a:lnTo>
                  <a:lnTo>
                    <a:pt x="319" y="442"/>
                  </a:lnTo>
                  <a:cubicBezTo>
                    <a:pt x="263" y="442"/>
                    <a:pt x="263" y="434"/>
                    <a:pt x="263" y="412"/>
                  </a:cubicBezTo>
                  <a:lnTo>
                    <a:pt x="263" y="353"/>
                  </a:lnTo>
                  <a:lnTo>
                    <a:pt x="342" y="353"/>
                  </a:lnTo>
                  <a:close/>
                  <a:moveTo>
                    <a:pt x="210" y="76"/>
                  </a:moveTo>
                  <a:lnTo>
                    <a:pt x="210" y="328"/>
                  </a:lnTo>
                  <a:lnTo>
                    <a:pt x="25" y="328"/>
                  </a:lnTo>
                  <a:lnTo>
                    <a:pt x="2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1" name="Freeform 457"/>
            <p:cNvSpPr>
              <a:spLocks noChangeArrowheads="1"/>
            </p:cNvSpPr>
            <p:nvPr/>
          </p:nvSpPr>
          <p:spPr bwMode="auto">
            <a:xfrm>
              <a:off x="6765" y="4060"/>
              <a:ext cx="117" cy="147"/>
            </a:xfrm>
            <a:custGeom>
              <a:avLst/>
              <a:gdLst>
                <a:gd name="T0" fmla="*/ 22 w 522"/>
                <a:gd name="T1" fmla="*/ 185 h 651"/>
                <a:gd name="T2" fmla="*/ 179 w 522"/>
                <a:gd name="T3" fmla="*/ 70 h 651"/>
                <a:gd name="T4" fmla="*/ 342 w 522"/>
                <a:gd name="T5" fmla="*/ 322 h 651"/>
                <a:gd name="T6" fmla="*/ 328 w 522"/>
                <a:gd name="T7" fmla="*/ 420 h 651"/>
                <a:gd name="T8" fmla="*/ 277 w 522"/>
                <a:gd name="T9" fmla="*/ 633 h 651"/>
                <a:gd name="T10" fmla="*/ 291 w 522"/>
                <a:gd name="T11" fmla="*/ 650 h 651"/>
                <a:gd name="T12" fmla="*/ 322 w 522"/>
                <a:gd name="T13" fmla="*/ 591 h 651"/>
                <a:gd name="T14" fmla="*/ 358 w 522"/>
                <a:gd name="T15" fmla="*/ 420 h 651"/>
                <a:gd name="T16" fmla="*/ 367 w 522"/>
                <a:gd name="T17" fmla="*/ 381 h 651"/>
                <a:gd name="T18" fmla="*/ 501 w 522"/>
                <a:gd name="T19" fmla="*/ 59 h 651"/>
                <a:gd name="T20" fmla="*/ 521 w 522"/>
                <a:gd name="T21" fmla="*/ 20 h 651"/>
                <a:gd name="T22" fmla="*/ 507 w 522"/>
                <a:gd name="T23" fmla="*/ 11 h 651"/>
                <a:gd name="T24" fmla="*/ 496 w 522"/>
                <a:gd name="T25" fmla="*/ 17 h 651"/>
                <a:gd name="T26" fmla="*/ 364 w 522"/>
                <a:gd name="T27" fmla="*/ 311 h 651"/>
                <a:gd name="T28" fmla="*/ 325 w 522"/>
                <a:gd name="T29" fmla="*/ 109 h 651"/>
                <a:gd name="T30" fmla="*/ 193 w 522"/>
                <a:gd name="T31" fmla="*/ 0 h 651"/>
                <a:gd name="T32" fmla="*/ 0 w 522"/>
                <a:gd name="T33" fmla="*/ 182 h 651"/>
                <a:gd name="T34" fmla="*/ 20 w 522"/>
                <a:gd name="T35" fmla="*/ 190 h 651"/>
                <a:gd name="T36" fmla="*/ 22 w 522"/>
                <a:gd name="T37" fmla="*/ 18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1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50"/>
                    <a:pt x="291" y="650"/>
                  </a:cubicBezTo>
                  <a:cubicBezTo>
                    <a:pt x="302" y="650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2" name="Freeform 458"/>
            <p:cNvSpPr>
              <a:spLocks noChangeArrowheads="1"/>
            </p:cNvSpPr>
            <p:nvPr/>
          </p:nvSpPr>
          <p:spPr bwMode="auto">
            <a:xfrm>
              <a:off x="6898" y="397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3" name="Freeform 459"/>
            <p:cNvSpPr>
              <a:spLocks noChangeArrowheads="1"/>
            </p:cNvSpPr>
            <p:nvPr/>
          </p:nvSpPr>
          <p:spPr bwMode="auto">
            <a:xfrm>
              <a:off x="6995" y="4060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4" name="Freeform 460"/>
            <p:cNvSpPr>
              <a:spLocks noChangeArrowheads="1"/>
            </p:cNvSpPr>
            <p:nvPr/>
          </p:nvSpPr>
          <p:spPr bwMode="auto">
            <a:xfrm>
              <a:off x="7116" y="3974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5" name="Freeform 461"/>
            <p:cNvSpPr>
              <a:spLocks noChangeArrowheads="1"/>
            </p:cNvSpPr>
            <p:nvPr/>
          </p:nvSpPr>
          <p:spPr bwMode="auto">
            <a:xfrm>
              <a:off x="5527" y="4262"/>
              <a:ext cx="1995" cy="9"/>
            </a:xfrm>
            <a:custGeom>
              <a:avLst/>
              <a:gdLst>
                <a:gd name="T0" fmla="*/ 4402 w 8804"/>
                <a:gd name="T1" fmla="*/ 42 h 43"/>
                <a:gd name="T2" fmla="*/ 0 w 8804"/>
                <a:gd name="T3" fmla="*/ 42 h 43"/>
                <a:gd name="T4" fmla="*/ 0 w 8804"/>
                <a:gd name="T5" fmla="*/ 0 h 43"/>
                <a:gd name="T6" fmla="*/ 8803 w 8804"/>
                <a:gd name="T7" fmla="*/ 0 h 43"/>
                <a:gd name="T8" fmla="*/ 8803 w 8804"/>
                <a:gd name="T9" fmla="*/ 42 h 43"/>
                <a:gd name="T10" fmla="*/ 4402 w 8804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04" h="43">
                  <a:moveTo>
                    <a:pt x="4402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8803" y="0"/>
                  </a:lnTo>
                  <a:lnTo>
                    <a:pt x="8803" y="42"/>
                  </a:lnTo>
                  <a:lnTo>
                    <a:pt x="4402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6" name="Freeform 462"/>
            <p:cNvSpPr>
              <a:spLocks noChangeArrowheads="1"/>
            </p:cNvSpPr>
            <p:nvPr/>
          </p:nvSpPr>
          <p:spPr bwMode="auto">
            <a:xfrm>
              <a:off x="5547" y="4337"/>
              <a:ext cx="74" cy="148"/>
            </a:xfrm>
            <a:custGeom>
              <a:avLst/>
              <a:gdLst>
                <a:gd name="T0" fmla="*/ 204 w 329"/>
                <a:gd name="T1" fmla="*/ 25 h 659"/>
                <a:gd name="T2" fmla="*/ 182 w 329"/>
                <a:gd name="T3" fmla="*/ 0 h 659"/>
                <a:gd name="T4" fmla="*/ 0 w 329"/>
                <a:gd name="T5" fmla="*/ 64 h 659"/>
                <a:gd name="T6" fmla="*/ 0 w 329"/>
                <a:gd name="T7" fmla="*/ 95 h 659"/>
                <a:gd name="T8" fmla="*/ 129 w 329"/>
                <a:gd name="T9" fmla="*/ 67 h 659"/>
                <a:gd name="T10" fmla="*/ 129 w 329"/>
                <a:gd name="T11" fmla="*/ 580 h 659"/>
                <a:gd name="T12" fmla="*/ 36 w 329"/>
                <a:gd name="T13" fmla="*/ 627 h 659"/>
                <a:gd name="T14" fmla="*/ 6 w 329"/>
                <a:gd name="T15" fmla="*/ 627 h 659"/>
                <a:gd name="T16" fmla="*/ 6 w 329"/>
                <a:gd name="T17" fmla="*/ 658 h 659"/>
                <a:gd name="T18" fmla="*/ 168 w 329"/>
                <a:gd name="T19" fmla="*/ 655 h 659"/>
                <a:gd name="T20" fmla="*/ 328 w 329"/>
                <a:gd name="T21" fmla="*/ 658 h 659"/>
                <a:gd name="T22" fmla="*/ 328 w 329"/>
                <a:gd name="T23" fmla="*/ 627 h 659"/>
                <a:gd name="T24" fmla="*/ 297 w 329"/>
                <a:gd name="T25" fmla="*/ 627 h 659"/>
                <a:gd name="T26" fmla="*/ 204 w 329"/>
                <a:gd name="T27" fmla="*/ 580 h 659"/>
                <a:gd name="T28" fmla="*/ 204 w 329"/>
                <a:gd name="T29" fmla="*/ 25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9" h="659">
                  <a:moveTo>
                    <a:pt x="204" y="25"/>
                  </a:moveTo>
                  <a:cubicBezTo>
                    <a:pt x="204" y="3"/>
                    <a:pt x="204" y="0"/>
                    <a:pt x="182" y="0"/>
                  </a:cubicBezTo>
                  <a:cubicBezTo>
                    <a:pt x="120" y="64"/>
                    <a:pt x="31" y="64"/>
                    <a:pt x="0" y="64"/>
                  </a:cubicBezTo>
                  <a:lnTo>
                    <a:pt x="0" y="95"/>
                  </a:lnTo>
                  <a:cubicBezTo>
                    <a:pt x="20" y="95"/>
                    <a:pt x="78" y="95"/>
                    <a:pt x="129" y="67"/>
                  </a:cubicBezTo>
                  <a:lnTo>
                    <a:pt x="129" y="580"/>
                  </a:lnTo>
                  <a:cubicBezTo>
                    <a:pt x="129" y="616"/>
                    <a:pt x="126" y="627"/>
                    <a:pt x="36" y="627"/>
                  </a:cubicBezTo>
                  <a:lnTo>
                    <a:pt x="6" y="627"/>
                  </a:lnTo>
                  <a:lnTo>
                    <a:pt x="6" y="658"/>
                  </a:lnTo>
                  <a:cubicBezTo>
                    <a:pt x="42" y="655"/>
                    <a:pt x="126" y="655"/>
                    <a:pt x="168" y="655"/>
                  </a:cubicBezTo>
                  <a:cubicBezTo>
                    <a:pt x="207" y="655"/>
                    <a:pt x="294" y="655"/>
                    <a:pt x="328" y="658"/>
                  </a:cubicBezTo>
                  <a:lnTo>
                    <a:pt x="328" y="627"/>
                  </a:lnTo>
                  <a:lnTo>
                    <a:pt x="297" y="627"/>
                  </a:lnTo>
                  <a:cubicBezTo>
                    <a:pt x="207" y="627"/>
                    <a:pt x="204" y="616"/>
                    <a:pt x="204" y="580"/>
                  </a:cubicBezTo>
                  <a:lnTo>
                    <a:pt x="204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7" name="Freeform 463"/>
            <p:cNvSpPr>
              <a:spLocks noChangeArrowheads="1"/>
            </p:cNvSpPr>
            <p:nvPr/>
          </p:nvSpPr>
          <p:spPr bwMode="auto">
            <a:xfrm>
              <a:off x="5707" y="4426"/>
              <a:ext cx="136" cy="9"/>
            </a:xfrm>
            <a:custGeom>
              <a:avLst/>
              <a:gdLst>
                <a:gd name="T0" fmla="*/ 568 w 606"/>
                <a:gd name="T1" fmla="*/ 42 h 43"/>
                <a:gd name="T2" fmla="*/ 605 w 606"/>
                <a:gd name="T3" fmla="*/ 22 h 43"/>
                <a:gd name="T4" fmla="*/ 568 w 606"/>
                <a:gd name="T5" fmla="*/ 0 h 43"/>
                <a:gd name="T6" fmla="*/ 34 w 606"/>
                <a:gd name="T7" fmla="*/ 0 h 43"/>
                <a:gd name="T8" fmla="*/ 0 w 606"/>
                <a:gd name="T9" fmla="*/ 22 h 43"/>
                <a:gd name="T10" fmla="*/ 34 w 606"/>
                <a:gd name="T11" fmla="*/ 42 h 43"/>
                <a:gd name="T12" fmla="*/ 568 w 606"/>
                <a:gd name="T1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6" h="43">
                  <a:moveTo>
                    <a:pt x="568" y="42"/>
                  </a:moveTo>
                  <a:cubicBezTo>
                    <a:pt x="585" y="42"/>
                    <a:pt x="605" y="42"/>
                    <a:pt x="605" y="22"/>
                  </a:cubicBezTo>
                  <a:cubicBezTo>
                    <a:pt x="605" y="0"/>
                    <a:pt x="585" y="0"/>
                    <a:pt x="568" y="0"/>
                  </a:cubicBezTo>
                  <a:lnTo>
                    <a:pt x="34" y="0"/>
                  </a:lnTo>
                  <a:cubicBezTo>
                    <a:pt x="17" y="0"/>
                    <a:pt x="0" y="0"/>
                    <a:pt x="0" y="22"/>
                  </a:cubicBezTo>
                  <a:cubicBezTo>
                    <a:pt x="0" y="42"/>
                    <a:pt x="17" y="42"/>
                    <a:pt x="34" y="42"/>
                  </a:cubicBezTo>
                  <a:lnTo>
                    <a:pt x="568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8" name="Freeform 464"/>
            <p:cNvSpPr>
              <a:spLocks noChangeArrowheads="1"/>
            </p:cNvSpPr>
            <p:nvPr/>
          </p:nvSpPr>
          <p:spPr bwMode="auto">
            <a:xfrm>
              <a:off x="5918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49" name="Freeform 465"/>
            <p:cNvSpPr>
              <a:spLocks noChangeArrowheads="1"/>
            </p:cNvSpPr>
            <p:nvPr/>
          </p:nvSpPr>
          <p:spPr bwMode="auto">
            <a:xfrm>
              <a:off x="6091" y="4357"/>
              <a:ext cx="148" cy="148"/>
            </a:xfrm>
            <a:custGeom>
              <a:avLst/>
              <a:gdLst>
                <a:gd name="T0" fmla="*/ 350 w 659"/>
                <a:gd name="T1" fmla="*/ 350 h 659"/>
                <a:gd name="T2" fmla="*/ 624 w 659"/>
                <a:gd name="T3" fmla="*/ 350 h 659"/>
                <a:gd name="T4" fmla="*/ 658 w 659"/>
                <a:gd name="T5" fmla="*/ 330 h 659"/>
                <a:gd name="T6" fmla="*/ 624 w 659"/>
                <a:gd name="T7" fmla="*/ 308 h 659"/>
                <a:gd name="T8" fmla="*/ 350 w 659"/>
                <a:gd name="T9" fmla="*/ 308 h 659"/>
                <a:gd name="T10" fmla="*/ 350 w 659"/>
                <a:gd name="T11" fmla="*/ 34 h 659"/>
                <a:gd name="T12" fmla="*/ 330 w 659"/>
                <a:gd name="T13" fmla="*/ 0 h 659"/>
                <a:gd name="T14" fmla="*/ 308 w 659"/>
                <a:gd name="T15" fmla="*/ 34 h 659"/>
                <a:gd name="T16" fmla="*/ 308 w 659"/>
                <a:gd name="T17" fmla="*/ 308 h 659"/>
                <a:gd name="T18" fmla="*/ 34 w 659"/>
                <a:gd name="T19" fmla="*/ 308 h 659"/>
                <a:gd name="T20" fmla="*/ 0 w 659"/>
                <a:gd name="T21" fmla="*/ 330 h 659"/>
                <a:gd name="T22" fmla="*/ 34 w 659"/>
                <a:gd name="T23" fmla="*/ 350 h 659"/>
                <a:gd name="T24" fmla="*/ 308 w 659"/>
                <a:gd name="T25" fmla="*/ 350 h 659"/>
                <a:gd name="T26" fmla="*/ 308 w 659"/>
                <a:gd name="T27" fmla="*/ 624 h 659"/>
                <a:gd name="T28" fmla="*/ 330 w 659"/>
                <a:gd name="T29" fmla="*/ 658 h 659"/>
                <a:gd name="T30" fmla="*/ 350 w 659"/>
                <a:gd name="T31" fmla="*/ 624 h 659"/>
                <a:gd name="T32" fmla="*/ 350 w 659"/>
                <a:gd name="T33" fmla="*/ 35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9" h="659">
                  <a:moveTo>
                    <a:pt x="350" y="350"/>
                  </a:moveTo>
                  <a:lnTo>
                    <a:pt x="624" y="350"/>
                  </a:lnTo>
                  <a:cubicBezTo>
                    <a:pt x="638" y="350"/>
                    <a:pt x="658" y="350"/>
                    <a:pt x="658" y="330"/>
                  </a:cubicBezTo>
                  <a:cubicBezTo>
                    <a:pt x="658" y="308"/>
                    <a:pt x="638" y="308"/>
                    <a:pt x="624" y="308"/>
                  </a:cubicBezTo>
                  <a:lnTo>
                    <a:pt x="350" y="308"/>
                  </a:lnTo>
                  <a:lnTo>
                    <a:pt x="350" y="34"/>
                  </a:lnTo>
                  <a:cubicBezTo>
                    <a:pt x="350" y="20"/>
                    <a:pt x="350" y="0"/>
                    <a:pt x="330" y="0"/>
                  </a:cubicBezTo>
                  <a:cubicBezTo>
                    <a:pt x="308" y="0"/>
                    <a:pt x="308" y="20"/>
                    <a:pt x="308" y="34"/>
                  </a:cubicBezTo>
                  <a:lnTo>
                    <a:pt x="308" y="308"/>
                  </a:lnTo>
                  <a:lnTo>
                    <a:pt x="34" y="308"/>
                  </a:lnTo>
                  <a:cubicBezTo>
                    <a:pt x="20" y="308"/>
                    <a:pt x="0" y="308"/>
                    <a:pt x="0" y="330"/>
                  </a:cubicBezTo>
                  <a:cubicBezTo>
                    <a:pt x="0" y="350"/>
                    <a:pt x="20" y="350"/>
                    <a:pt x="34" y="350"/>
                  </a:cubicBezTo>
                  <a:lnTo>
                    <a:pt x="308" y="350"/>
                  </a:lnTo>
                  <a:lnTo>
                    <a:pt x="308" y="624"/>
                  </a:lnTo>
                  <a:cubicBezTo>
                    <a:pt x="308" y="638"/>
                    <a:pt x="308" y="658"/>
                    <a:pt x="330" y="658"/>
                  </a:cubicBezTo>
                  <a:cubicBezTo>
                    <a:pt x="350" y="658"/>
                    <a:pt x="350" y="638"/>
                    <a:pt x="350" y="624"/>
                  </a:cubicBezTo>
                  <a:lnTo>
                    <a:pt x="350" y="3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0" name="Freeform 466"/>
            <p:cNvSpPr>
              <a:spLocks noChangeArrowheads="1"/>
            </p:cNvSpPr>
            <p:nvPr/>
          </p:nvSpPr>
          <p:spPr bwMode="auto">
            <a:xfrm>
              <a:off x="6345" y="4295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1" name="Freeform 467"/>
            <p:cNvSpPr>
              <a:spLocks noChangeArrowheads="1"/>
            </p:cNvSpPr>
            <p:nvPr/>
          </p:nvSpPr>
          <p:spPr bwMode="auto">
            <a:xfrm>
              <a:off x="6328" y="4426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2" name="Freeform 468"/>
            <p:cNvSpPr>
              <a:spLocks noChangeArrowheads="1"/>
            </p:cNvSpPr>
            <p:nvPr/>
          </p:nvSpPr>
          <p:spPr bwMode="auto">
            <a:xfrm>
              <a:off x="6338" y="4459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3" name="Freeform 469"/>
            <p:cNvSpPr>
              <a:spLocks noChangeArrowheads="1"/>
            </p:cNvSpPr>
            <p:nvPr/>
          </p:nvSpPr>
          <p:spPr bwMode="auto">
            <a:xfrm>
              <a:off x="6450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4" name="Freeform 470"/>
            <p:cNvSpPr>
              <a:spLocks noChangeArrowheads="1"/>
            </p:cNvSpPr>
            <p:nvPr/>
          </p:nvSpPr>
          <p:spPr bwMode="auto">
            <a:xfrm>
              <a:off x="6571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5" name="Freeform 471"/>
            <p:cNvSpPr>
              <a:spLocks noChangeArrowheads="1"/>
            </p:cNvSpPr>
            <p:nvPr/>
          </p:nvSpPr>
          <p:spPr bwMode="auto">
            <a:xfrm>
              <a:off x="6723" y="4357"/>
              <a:ext cx="148" cy="148"/>
            </a:xfrm>
            <a:custGeom>
              <a:avLst/>
              <a:gdLst>
                <a:gd name="T0" fmla="*/ 350 w 659"/>
                <a:gd name="T1" fmla="*/ 350 h 659"/>
                <a:gd name="T2" fmla="*/ 624 w 659"/>
                <a:gd name="T3" fmla="*/ 350 h 659"/>
                <a:gd name="T4" fmla="*/ 658 w 659"/>
                <a:gd name="T5" fmla="*/ 330 h 659"/>
                <a:gd name="T6" fmla="*/ 624 w 659"/>
                <a:gd name="T7" fmla="*/ 308 h 659"/>
                <a:gd name="T8" fmla="*/ 350 w 659"/>
                <a:gd name="T9" fmla="*/ 308 h 659"/>
                <a:gd name="T10" fmla="*/ 350 w 659"/>
                <a:gd name="T11" fmla="*/ 34 h 659"/>
                <a:gd name="T12" fmla="*/ 330 w 659"/>
                <a:gd name="T13" fmla="*/ 0 h 659"/>
                <a:gd name="T14" fmla="*/ 308 w 659"/>
                <a:gd name="T15" fmla="*/ 34 h 659"/>
                <a:gd name="T16" fmla="*/ 308 w 659"/>
                <a:gd name="T17" fmla="*/ 308 h 659"/>
                <a:gd name="T18" fmla="*/ 34 w 659"/>
                <a:gd name="T19" fmla="*/ 308 h 659"/>
                <a:gd name="T20" fmla="*/ 0 w 659"/>
                <a:gd name="T21" fmla="*/ 330 h 659"/>
                <a:gd name="T22" fmla="*/ 34 w 659"/>
                <a:gd name="T23" fmla="*/ 350 h 659"/>
                <a:gd name="T24" fmla="*/ 308 w 659"/>
                <a:gd name="T25" fmla="*/ 350 h 659"/>
                <a:gd name="T26" fmla="*/ 308 w 659"/>
                <a:gd name="T27" fmla="*/ 624 h 659"/>
                <a:gd name="T28" fmla="*/ 330 w 659"/>
                <a:gd name="T29" fmla="*/ 658 h 659"/>
                <a:gd name="T30" fmla="*/ 350 w 659"/>
                <a:gd name="T31" fmla="*/ 624 h 659"/>
                <a:gd name="T32" fmla="*/ 350 w 659"/>
                <a:gd name="T33" fmla="*/ 35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9" h="659">
                  <a:moveTo>
                    <a:pt x="350" y="350"/>
                  </a:moveTo>
                  <a:lnTo>
                    <a:pt x="624" y="350"/>
                  </a:lnTo>
                  <a:cubicBezTo>
                    <a:pt x="638" y="350"/>
                    <a:pt x="658" y="350"/>
                    <a:pt x="658" y="330"/>
                  </a:cubicBezTo>
                  <a:cubicBezTo>
                    <a:pt x="658" y="308"/>
                    <a:pt x="638" y="308"/>
                    <a:pt x="624" y="308"/>
                  </a:cubicBezTo>
                  <a:lnTo>
                    <a:pt x="350" y="308"/>
                  </a:lnTo>
                  <a:lnTo>
                    <a:pt x="350" y="34"/>
                  </a:lnTo>
                  <a:cubicBezTo>
                    <a:pt x="350" y="20"/>
                    <a:pt x="350" y="0"/>
                    <a:pt x="330" y="0"/>
                  </a:cubicBezTo>
                  <a:cubicBezTo>
                    <a:pt x="308" y="0"/>
                    <a:pt x="308" y="20"/>
                    <a:pt x="308" y="34"/>
                  </a:cubicBezTo>
                  <a:lnTo>
                    <a:pt x="308" y="308"/>
                  </a:lnTo>
                  <a:lnTo>
                    <a:pt x="34" y="308"/>
                  </a:lnTo>
                  <a:cubicBezTo>
                    <a:pt x="20" y="308"/>
                    <a:pt x="0" y="308"/>
                    <a:pt x="0" y="330"/>
                  </a:cubicBezTo>
                  <a:cubicBezTo>
                    <a:pt x="0" y="350"/>
                    <a:pt x="20" y="350"/>
                    <a:pt x="34" y="350"/>
                  </a:cubicBezTo>
                  <a:lnTo>
                    <a:pt x="308" y="350"/>
                  </a:lnTo>
                  <a:lnTo>
                    <a:pt x="308" y="624"/>
                  </a:lnTo>
                  <a:cubicBezTo>
                    <a:pt x="308" y="638"/>
                    <a:pt x="308" y="658"/>
                    <a:pt x="330" y="658"/>
                  </a:cubicBezTo>
                  <a:cubicBezTo>
                    <a:pt x="350" y="658"/>
                    <a:pt x="350" y="638"/>
                    <a:pt x="350" y="624"/>
                  </a:cubicBezTo>
                  <a:lnTo>
                    <a:pt x="350" y="3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6" name="Freeform 472"/>
            <p:cNvSpPr>
              <a:spLocks noChangeArrowheads="1"/>
            </p:cNvSpPr>
            <p:nvPr/>
          </p:nvSpPr>
          <p:spPr bwMode="auto">
            <a:xfrm>
              <a:off x="6978" y="4295"/>
              <a:ext cx="57" cy="103"/>
            </a:xfrm>
            <a:custGeom>
              <a:avLst/>
              <a:gdLst>
                <a:gd name="T0" fmla="*/ 157 w 256"/>
                <a:gd name="T1" fmla="*/ 20 h 460"/>
                <a:gd name="T2" fmla="*/ 137 w 256"/>
                <a:gd name="T3" fmla="*/ 0 h 460"/>
                <a:gd name="T4" fmla="*/ 0 w 256"/>
                <a:gd name="T5" fmla="*/ 45 h 460"/>
                <a:gd name="T6" fmla="*/ 0 w 256"/>
                <a:gd name="T7" fmla="*/ 70 h 460"/>
                <a:gd name="T8" fmla="*/ 101 w 256"/>
                <a:gd name="T9" fmla="*/ 50 h 460"/>
                <a:gd name="T10" fmla="*/ 101 w 256"/>
                <a:gd name="T11" fmla="*/ 403 h 460"/>
                <a:gd name="T12" fmla="*/ 31 w 256"/>
                <a:gd name="T13" fmla="*/ 434 h 460"/>
                <a:gd name="T14" fmla="*/ 6 w 256"/>
                <a:gd name="T15" fmla="*/ 434 h 460"/>
                <a:gd name="T16" fmla="*/ 6 w 256"/>
                <a:gd name="T17" fmla="*/ 459 h 460"/>
                <a:gd name="T18" fmla="*/ 129 w 256"/>
                <a:gd name="T19" fmla="*/ 456 h 460"/>
                <a:gd name="T20" fmla="*/ 255 w 256"/>
                <a:gd name="T21" fmla="*/ 459 h 460"/>
                <a:gd name="T22" fmla="*/ 255 w 256"/>
                <a:gd name="T23" fmla="*/ 434 h 460"/>
                <a:gd name="T24" fmla="*/ 227 w 256"/>
                <a:gd name="T25" fmla="*/ 434 h 460"/>
                <a:gd name="T26" fmla="*/ 157 w 256"/>
                <a:gd name="T27" fmla="*/ 403 h 460"/>
                <a:gd name="T28" fmla="*/ 157 w 256"/>
                <a:gd name="T29" fmla="*/ 2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6" h="460">
                  <a:moveTo>
                    <a:pt x="157" y="20"/>
                  </a:moveTo>
                  <a:cubicBezTo>
                    <a:pt x="157" y="0"/>
                    <a:pt x="157" y="0"/>
                    <a:pt x="137" y="0"/>
                  </a:cubicBezTo>
                  <a:cubicBezTo>
                    <a:pt x="92" y="45"/>
                    <a:pt x="28" y="45"/>
                    <a:pt x="0" y="45"/>
                  </a:cubicBezTo>
                  <a:lnTo>
                    <a:pt x="0" y="70"/>
                  </a:lnTo>
                  <a:cubicBezTo>
                    <a:pt x="17" y="70"/>
                    <a:pt x="62" y="70"/>
                    <a:pt x="101" y="50"/>
                  </a:cubicBezTo>
                  <a:lnTo>
                    <a:pt x="101" y="403"/>
                  </a:lnTo>
                  <a:cubicBezTo>
                    <a:pt x="101" y="426"/>
                    <a:pt x="101" y="434"/>
                    <a:pt x="31" y="434"/>
                  </a:cubicBezTo>
                  <a:lnTo>
                    <a:pt x="6" y="434"/>
                  </a:lnTo>
                  <a:lnTo>
                    <a:pt x="6" y="459"/>
                  </a:lnTo>
                  <a:cubicBezTo>
                    <a:pt x="17" y="459"/>
                    <a:pt x="104" y="456"/>
                    <a:pt x="129" y="456"/>
                  </a:cubicBezTo>
                  <a:cubicBezTo>
                    <a:pt x="151" y="456"/>
                    <a:pt x="238" y="459"/>
                    <a:pt x="255" y="459"/>
                  </a:cubicBezTo>
                  <a:lnTo>
                    <a:pt x="255" y="434"/>
                  </a:lnTo>
                  <a:lnTo>
                    <a:pt x="227" y="434"/>
                  </a:lnTo>
                  <a:cubicBezTo>
                    <a:pt x="157" y="434"/>
                    <a:pt x="157" y="426"/>
                    <a:pt x="157" y="403"/>
                  </a:cubicBezTo>
                  <a:lnTo>
                    <a:pt x="157" y="2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7" name="Freeform 473"/>
            <p:cNvSpPr>
              <a:spLocks noChangeArrowheads="1"/>
            </p:cNvSpPr>
            <p:nvPr/>
          </p:nvSpPr>
          <p:spPr bwMode="auto">
            <a:xfrm>
              <a:off x="6961" y="4426"/>
              <a:ext cx="89" cy="9"/>
            </a:xfrm>
            <a:custGeom>
              <a:avLst/>
              <a:gdLst>
                <a:gd name="T0" fmla="*/ 199 w 396"/>
                <a:gd name="T1" fmla="*/ 42 h 43"/>
                <a:gd name="T2" fmla="*/ 0 w 396"/>
                <a:gd name="T3" fmla="*/ 42 h 43"/>
                <a:gd name="T4" fmla="*/ 0 w 396"/>
                <a:gd name="T5" fmla="*/ 0 h 43"/>
                <a:gd name="T6" fmla="*/ 395 w 396"/>
                <a:gd name="T7" fmla="*/ 0 h 43"/>
                <a:gd name="T8" fmla="*/ 395 w 396"/>
                <a:gd name="T9" fmla="*/ 42 h 43"/>
                <a:gd name="T10" fmla="*/ 199 w 396"/>
                <a:gd name="T11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43">
                  <a:moveTo>
                    <a:pt x="199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95" y="0"/>
                  </a:lnTo>
                  <a:lnTo>
                    <a:pt x="395" y="42"/>
                  </a:lnTo>
                  <a:lnTo>
                    <a:pt x="199" y="4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8" name="Freeform 474"/>
            <p:cNvSpPr>
              <a:spLocks noChangeArrowheads="1"/>
            </p:cNvSpPr>
            <p:nvPr/>
          </p:nvSpPr>
          <p:spPr bwMode="auto">
            <a:xfrm>
              <a:off x="6967" y="4458"/>
              <a:ext cx="77" cy="105"/>
            </a:xfrm>
            <a:custGeom>
              <a:avLst/>
              <a:gdLst>
                <a:gd name="T0" fmla="*/ 342 w 343"/>
                <a:gd name="T1" fmla="*/ 353 h 469"/>
                <a:gd name="T2" fmla="*/ 342 w 343"/>
                <a:gd name="T3" fmla="*/ 328 h 469"/>
                <a:gd name="T4" fmla="*/ 263 w 343"/>
                <a:gd name="T5" fmla="*/ 328 h 469"/>
                <a:gd name="T6" fmla="*/ 263 w 343"/>
                <a:gd name="T7" fmla="*/ 20 h 469"/>
                <a:gd name="T8" fmla="*/ 249 w 343"/>
                <a:gd name="T9" fmla="*/ 0 h 469"/>
                <a:gd name="T10" fmla="*/ 230 w 343"/>
                <a:gd name="T11" fmla="*/ 8 h 469"/>
                <a:gd name="T12" fmla="*/ 0 w 343"/>
                <a:gd name="T13" fmla="*/ 328 h 469"/>
                <a:gd name="T14" fmla="*/ 0 w 343"/>
                <a:gd name="T15" fmla="*/ 353 h 469"/>
                <a:gd name="T16" fmla="*/ 204 w 343"/>
                <a:gd name="T17" fmla="*/ 353 h 469"/>
                <a:gd name="T18" fmla="*/ 204 w 343"/>
                <a:gd name="T19" fmla="*/ 412 h 469"/>
                <a:gd name="T20" fmla="*/ 148 w 343"/>
                <a:gd name="T21" fmla="*/ 442 h 469"/>
                <a:gd name="T22" fmla="*/ 129 w 343"/>
                <a:gd name="T23" fmla="*/ 442 h 469"/>
                <a:gd name="T24" fmla="*/ 129 w 343"/>
                <a:gd name="T25" fmla="*/ 468 h 469"/>
                <a:gd name="T26" fmla="*/ 232 w 343"/>
                <a:gd name="T27" fmla="*/ 465 h 469"/>
                <a:gd name="T28" fmla="*/ 339 w 343"/>
                <a:gd name="T29" fmla="*/ 468 h 469"/>
                <a:gd name="T30" fmla="*/ 339 w 343"/>
                <a:gd name="T31" fmla="*/ 442 h 469"/>
                <a:gd name="T32" fmla="*/ 319 w 343"/>
                <a:gd name="T33" fmla="*/ 442 h 469"/>
                <a:gd name="T34" fmla="*/ 263 w 343"/>
                <a:gd name="T35" fmla="*/ 412 h 469"/>
                <a:gd name="T36" fmla="*/ 263 w 343"/>
                <a:gd name="T37" fmla="*/ 353 h 469"/>
                <a:gd name="T38" fmla="*/ 342 w 343"/>
                <a:gd name="T39" fmla="*/ 353 h 469"/>
                <a:gd name="T40" fmla="*/ 210 w 343"/>
                <a:gd name="T41" fmla="*/ 76 h 469"/>
                <a:gd name="T42" fmla="*/ 210 w 343"/>
                <a:gd name="T43" fmla="*/ 328 h 469"/>
                <a:gd name="T44" fmla="*/ 25 w 343"/>
                <a:gd name="T45" fmla="*/ 328 h 469"/>
                <a:gd name="T46" fmla="*/ 210 w 343"/>
                <a:gd name="T47" fmla="*/ 7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3" h="469">
                  <a:moveTo>
                    <a:pt x="342" y="353"/>
                  </a:moveTo>
                  <a:lnTo>
                    <a:pt x="342" y="328"/>
                  </a:lnTo>
                  <a:lnTo>
                    <a:pt x="263" y="328"/>
                  </a:lnTo>
                  <a:lnTo>
                    <a:pt x="263" y="20"/>
                  </a:lnTo>
                  <a:cubicBezTo>
                    <a:pt x="263" y="6"/>
                    <a:pt x="263" y="0"/>
                    <a:pt x="249" y="0"/>
                  </a:cubicBezTo>
                  <a:cubicBezTo>
                    <a:pt x="241" y="0"/>
                    <a:pt x="238" y="0"/>
                    <a:pt x="230" y="8"/>
                  </a:cubicBezTo>
                  <a:lnTo>
                    <a:pt x="0" y="328"/>
                  </a:lnTo>
                  <a:lnTo>
                    <a:pt x="0" y="353"/>
                  </a:lnTo>
                  <a:lnTo>
                    <a:pt x="204" y="353"/>
                  </a:lnTo>
                  <a:lnTo>
                    <a:pt x="204" y="412"/>
                  </a:lnTo>
                  <a:cubicBezTo>
                    <a:pt x="204" y="434"/>
                    <a:pt x="204" y="442"/>
                    <a:pt x="148" y="442"/>
                  </a:cubicBezTo>
                  <a:lnTo>
                    <a:pt x="129" y="442"/>
                  </a:lnTo>
                  <a:lnTo>
                    <a:pt x="129" y="468"/>
                  </a:lnTo>
                  <a:cubicBezTo>
                    <a:pt x="165" y="465"/>
                    <a:pt x="207" y="465"/>
                    <a:pt x="232" y="465"/>
                  </a:cubicBezTo>
                  <a:cubicBezTo>
                    <a:pt x="260" y="465"/>
                    <a:pt x="302" y="465"/>
                    <a:pt x="339" y="468"/>
                  </a:cubicBezTo>
                  <a:lnTo>
                    <a:pt x="339" y="442"/>
                  </a:lnTo>
                  <a:lnTo>
                    <a:pt x="319" y="442"/>
                  </a:lnTo>
                  <a:cubicBezTo>
                    <a:pt x="263" y="442"/>
                    <a:pt x="263" y="434"/>
                    <a:pt x="263" y="412"/>
                  </a:cubicBezTo>
                  <a:lnTo>
                    <a:pt x="263" y="353"/>
                  </a:lnTo>
                  <a:lnTo>
                    <a:pt x="342" y="353"/>
                  </a:lnTo>
                  <a:close/>
                  <a:moveTo>
                    <a:pt x="210" y="76"/>
                  </a:moveTo>
                  <a:lnTo>
                    <a:pt x="210" y="328"/>
                  </a:lnTo>
                  <a:lnTo>
                    <a:pt x="25" y="328"/>
                  </a:lnTo>
                  <a:lnTo>
                    <a:pt x="210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59" name="Freeform 475"/>
            <p:cNvSpPr>
              <a:spLocks noChangeArrowheads="1"/>
            </p:cNvSpPr>
            <p:nvPr/>
          </p:nvSpPr>
          <p:spPr bwMode="auto">
            <a:xfrm>
              <a:off x="7081" y="4388"/>
              <a:ext cx="117" cy="147"/>
            </a:xfrm>
            <a:custGeom>
              <a:avLst/>
              <a:gdLst>
                <a:gd name="T0" fmla="*/ 22 w 522"/>
                <a:gd name="T1" fmla="*/ 185 h 651"/>
                <a:gd name="T2" fmla="*/ 179 w 522"/>
                <a:gd name="T3" fmla="*/ 70 h 651"/>
                <a:gd name="T4" fmla="*/ 342 w 522"/>
                <a:gd name="T5" fmla="*/ 322 h 651"/>
                <a:gd name="T6" fmla="*/ 328 w 522"/>
                <a:gd name="T7" fmla="*/ 420 h 651"/>
                <a:gd name="T8" fmla="*/ 277 w 522"/>
                <a:gd name="T9" fmla="*/ 633 h 651"/>
                <a:gd name="T10" fmla="*/ 291 w 522"/>
                <a:gd name="T11" fmla="*/ 650 h 651"/>
                <a:gd name="T12" fmla="*/ 322 w 522"/>
                <a:gd name="T13" fmla="*/ 591 h 651"/>
                <a:gd name="T14" fmla="*/ 358 w 522"/>
                <a:gd name="T15" fmla="*/ 420 h 651"/>
                <a:gd name="T16" fmla="*/ 367 w 522"/>
                <a:gd name="T17" fmla="*/ 381 h 651"/>
                <a:gd name="T18" fmla="*/ 501 w 522"/>
                <a:gd name="T19" fmla="*/ 59 h 651"/>
                <a:gd name="T20" fmla="*/ 521 w 522"/>
                <a:gd name="T21" fmla="*/ 20 h 651"/>
                <a:gd name="T22" fmla="*/ 507 w 522"/>
                <a:gd name="T23" fmla="*/ 11 h 651"/>
                <a:gd name="T24" fmla="*/ 496 w 522"/>
                <a:gd name="T25" fmla="*/ 17 h 651"/>
                <a:gd name="T26" fmla="*/ 364 w 522"/>
                <a:gd name="T27" fmla="*/ 311 h 651"/>
                <a:gd name="T28" fmla="*/ 325 w 522"/>
                <a:gd name="T29" fmla="*/ 109 h 651"/>
                <a:gd name="T30" fmla="*/ 193 w 522"/>
                <a:gd name="T31" fmla="*/ 0 h 651"/>
                <a:gd name="T32" fmla="*/ 0 w 522"/>
                <a:gd name="T33" fmla="*/ 182 h 651"/>
                <a:gd name="T34" fmla="*/ 20 w 522"/>
                <a:gd name="T35" fmla="*/ 190 h 651"/>
                <a:gd name="T36" fmla="*/ 22 w 522"/>
                <a:gd name="T37" fmla="*/ 185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2" h="651">
                  <a:moveTo>
                    <a:pt x="22" y="185"/>
                  </a:moveTo>
                  <a:cubicBezTo>
                    <a:pt x="62" y="73"/>
                    <a:pt x="168" y="70"/>
                    <a:pt x="179" y="70"/>
                  </a:cubicBezTo>
                  <a:cubicBezTo>
                    <a:pt x="330" y="70"/>
                    <a:pt x="342" y="244"/>
                    <a:pt x="342" y="322"/>
                  </a:cubicBezTo>
                  <a:cubicBezTo>
                    <a:pt x="342" y="384"/>
                    <a:pt x="336" y="400"/>
                    <a:pt x="328" y="420"/>
                  </a:cubicBezTo>
                  <a:cubicBezTo>
                    <a:pt x="308" y="490"/>
                    <a:pt x="277" y="605"/>
                    <a:pt x="277" y="633"/>
                  </a:cubicBezTo>
                  <a:cubicBezTo>
                    <a:pt x="277" y="641"/>
                    <a:pt x="283" y="650"/>
                    <a:pt x="291" y="650"/>
                  </a:cubicBezTo>
                  <a:cubicBezTo>
                    <a:pt x="302" y="650"/>
                    <a:pt x="311" y="627"/>
                    <a:pt x="322" y="591"/>
                  </a:cubicBezTo>
                  <a:cubicBezTo>
                    <a:pt x="344" y="507"/>
                    <a:pt x="356" y="451"/>
                    <a:pt x="358" y="420"/>
                  </a:cubicBezTo>
                  <a:cubicBezTo>
                    <a:pt x="361" y="406"/>
                    <a:pt x="361" y="395"/>
                    <a:pt x="367" y="381"/>
                  </a:cubicBezTo>
                  <a:cubicBezTo>
                    <a:pt x="398" y="283"/>
                    <a:pt x="462" y="137"/>
                    <a:pt x="501" y="59"/>
                  </a:cubicBezTo>
                  <a:cubicBezTo>
                    <a:pt x="507" y="48"/>
                    <a:pt x="521" y="25"/>
                    <a:pt x="521" y="20"/>
                  </a:cubicBezTo>
                  <a:cubicBezTo>
                    <a:pt x="521" y="11"/>
                    <a:pt x="510" y="11"/>
                    <a:pt x="507" y="11"/>
                  </a:cubicBezTo>
                  <a:cubicBezTo>
                    <a:pt x="504" y="11"/>
                    <a:pt x="498" y="11"/>
                    <a:pt x="496" y="17"/>
                  </a:cubicBezTo>
                  <a:cubicBezTo>
                    <a:pt x="445" y="112"/>
                    <a:pt x="406" y="210"/>
                    <a:pt x="364" y="311"/>
                  </a:cubicBezTo>
                  <a:cubicBezTo>
                    <a:pt x="364" y="280"/>
                    <a:pt x="364" y="204"/>
                    <a:pt x="325" y="109"/>
                  </a:cubicBezTo>
                  <a:cubicBezTo>
                    <a:pt x="300" y="48"/>
                    <a:pt x="260" y="0"/>
                    <a:pt x="193" y="0"/>
                  </a:cubicBezTo>
                  <a:cubicBezTo>
                    <a:pt x="70" y="0"/>
                    <a:pt x="0" y="151"/>
                    <a:pt x="0" y="182"/>
                  </a:cubicBezTo>
                  <a:cubicBezTo>
                    <a:pt x="0" y="190"/>
                    <a:pt x="8" y="190"/>
                    <a:pt x="20" y="190"/>
                  </a:cubicBezTo>
                  <a:lnTo>
                    <a:pt x="22" y="18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0" name="Freeform 476"/>
            <p:cNvSpPr>
              <a:spLocks noChangeArrowheads="1"/>
            </p:cNvSpPr>
            <p:nvPr/>
          </p:nvSpPr>
          <p:spPr bwMode="auto">
            <a:xfrm>
              <a:off x="7214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1" name="Freeform 477"/>
            <p:cNvSpPr>
              <a:spLocks noChangeArrowheads="1"/>
            </p:cNvSpPr>
            <p:nvPr/>
          </p:nvSpPr>
          <p:spPr bwMode="auto">
            <a:xfrm>
              <a:off x="7311" y="4388"/>
              <a:ext cx="103" cy="144"/>
            </a:xfrm>
            <a:custGeom>
              <a:avLst/>
              <a:gdLst>
                <a:gd name="T0" fmla="*/ 454 w 457"/>
                <a:gd name="T1" fmla="*/ 62 h 639"/>
                <a:gd name="T2" fmla="*/ 456 w 457"/>
                <a:gd name="T3" fmla="*/ 36 h 639"/>
                <a:gd name="T4" fmla="*/ 428 w 457"/>
                <a:gd name="T5" fmla="*/ 11 h 639"/>
                <a:gd name="T6" fmla="*/ 392 w 457"/>
                <a:gd name="T7" fmla="*/ 31 h 639"/>
                <a:gd name="T8" fmla="*/ 378 w 457"/>
                <a:gd name="T9" fmla="*/ 84 h 639"/>
                <a:gd name="T10" fmla="*/ 358 w 457"/>
                <a:gd name="T11" fmla="*/ 165 h 639"/>
                <a:gd name="T12" fmla="*/ 314 w 457"/>
                <a:gd name="T13" fmla="*/ 342 h 639"/>
                <a:gd name="T14" fmla="*/ 202 w 457"/>
                <a:gd name="T15" fmla="*/ 426 h 639"/>
                <a:gd name="T16" fmla="*/ 143 w 457"/>
                <a:gd name="T17" fmla="*/ 347 h 639"/>
                <a:gd name="T18" fmla="*/ 193 w 457"/>
                <a:gd name="T19" fmla="*/ 151 h 639"/>
                <a:gd name="T20" fmla="*/ 213 w 457"/>
                <a:gd name="T21" fmla="*/ 81 h 639"/>
                <a:gd name="T22" fmla="*/ 132 w 457"/>
                <a:gd name="T23" fmla="*/ 0 h 639"/>
                <a:gd name="T24" fmla="*/ 0 w 457"/>
                <a:gd name="T25" fmla="*/ 151 h 639"/>
                <a:gd name="T26" fmla="*/ 11 w 457"/>
                <a:gd name="T27" fmla="*/ 162 h 639"/>
                <a:gd name="T28" fmla="*/ 28 w 457"/>
                <a:gd name="T29" fmla="*/ 146 h 639"/>
                <a:gd name="T30" fmla="*/ 129 w 457"/>
                <a:gd name="T31" fmla="*/ 22 h 639"/>
                <a:gd name="T32" fmla="*/ 151 w 457"/>
                <a:gd name="T33" fmla="*/ 53 h 639"/>
                <a:gd name="T34" fmla="*/ 134 w 457"/>
                <a:gd name="T35" fmla="*/ 123 h 639"/>
                <a:gd name="T36" fmla="*/ 78 w 457"/>
                <a:gd name="T37" fmla="*/ 330 h 639"/>
                <a:gd name="T38" fmla="*/ 199 w 457"/>
                <a:gd name="T39" fmla="*/ 448 h 639"/>
                <a:gd name="T40" fmla="*/ 300 w 457"/>
                <a:gd name="T41" fmla="*/ 403 h 639"/>
                <a:gd name="T42" fmla="*/ 235 w 457"/>
                <a:gd name="T43" fmla="*/ 554 h 639"/>
                <a:gd name="T44" fmla="*/ 126 w 457"/>
                <a:gd name="T45" fmla="*/ 619 h 639"/>
                <a:gd name="T46" fmla="*/ 50 w 457"/>
                <a:gd name="T47" fmla="*/ 577 h 639"/>
                <a:gd name="T48" fmla="*/ 92 w 457"/>
                <a:gd name="T49" fmla="*/ 566 h 639"/>
                <a:gd name="T50" fmla="*/ 112 w 457"/>
                <a:gd name="T51" fmla="*/ 524 h 639"/>
                <a:gd name="T52" fmla="*/ 76 w 457"/>
                <a:gd name="T53" fmla="*/ 490 h 639"/>
                <a:gd name="T54" fmla="*/ 20 w 457"/>
                <a:gd name="T55" fmla="*/ 554 h 639"/>
                <a:gd name="T56" fmla="*/ 126 w 457"/>
                <a:gd name="T57" fmla="*/ 638 h 639"/>
                <a:gd name="T58" fmla="*/ 358 w 457"/>
                <a:gd name="T59" fmla="*/ 437 h 639"/>
                <a:gd name="T60" fmla="*/ 454 w 457"/>
                <a:gd name="T61" fmla="*/ 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7" h="639">
                  <a:moveTo>
                    <a:pt x="454" y="62"/>
                  </a:moveTo>
                  <a:cubicBezTo>
                    <a:pt x="456" y="48"/>
                    <a:pt x="456" y="45"/>
                    <a:pt x="456" y="36"/>
                  </a:cubicBezTo>
                  <a:cubicBezTo>
                    <a:pt x="456" y="20"/>
                    <a:pt x="442" y="11"/>
                    <a:pt x="428" y="11"/>
                  </a:cubicBezTo>
                  <a:cubicBezTo>
                    <a:pt x="417" y="11"/>
                    <a:pt x="403" y="17"/>
                    <a:pt x="392" y="31"/>
                  </a:cubicBezTo>
                  <a:cubicBezTo>
                    <a:pt x="392" y="36"/>
                    <a:pt x="384" y="67"/>
                    <a:pt x="378" y="84"/>
                  </a:cubicBezTo>
                  <a:cubicBezTo>
                    <a:pt x="372" y="112"/>
                    <a:pt x="364" y="137"/>
                    <a:pt x="358" y="165"/>
                  </a:cubicBezTo>
                  <a:lnTo>
                    <a:pt x="314" y="342"/>
                  </a:lnTo>
                  <a:cubicBezTo>
                    <a:pt x="311" y="356"/>
                    <a:pt x="269" y="426"/>
                    <a:pt x="202" y="426"/>
                  </a:cubicBezTo>
                  <a:cubicBezTo>
                    <a:pt x="151" y="426"/>
                    <a:pt x="143" y="384"/>
                    <a:pt x="143" y="347"/>
                  </a:cubicBezTo>
                  <a:cubicBezTo>
                    <a:pt x="143" y="300"/>
                    <a:pt x="160" y="238"/>
                    <a:pt x="193" y="151"/>
                  </a:cubicBezTo>
                  <a:cubicBezTo>
                    <a:pt x="207" y="112"/>
                    <a:pt x="213" y="101"/>
                    <a:pt x="213" y="81"/>
                  </a:cubicBezTo>
                  <a:cubicBezTo>
                    <a:pt x="213" y="36"/>
                    <a:pt x="179" y="0"/>
                    <a:pt x="132" y="0"/>
                  </a:cubicBezTo>
                  <a:cubicBezTo>
                    <a:pt x="36" y="0"/>
                    <a:pt x="0" y="143"/>
                    <a:pt x="0" y="151"/>
                  </a:cubicBezTo>
                  <a:cubicBezTo>
                    <a:pt x="0" y="162"/>
                    <a:pt x="11" y="162"/>
                    <a:pt x="11" y="162"/>
                  </a:cubicBezTo>
                  <a:cubicBezTo>
                    <a:pt x="22" y="162"/>
                    <a:pt x="22" y="160"/>
                    <a:pt x="28" y="146"/>
                  </a:cubicBezTo>
                  <a:cubicBezTo>
                    <a:pt x="53" y="50"/>
                    <a:pt x="95" y="22"/>
                    <a:pt x="129" y="22"/>
                  </a:cubicBezTo>
                  <a:cubicBezTo>
                    <a:pt x="134" y="22"/>
                    <a:pt x="151" y="22"/>
                    <a:pt x="151" y="53"/>
                  </a:cubicBezTo>
                  <a:cubicBezTo>
                    <a:pt x="151" y="78"/>
                    <a:pt x="143" y="104"/>
                    <a:pt x="134" y="123"/>
                  </a:cubicBezTo>
                  <a:cubicBezTo>
                    <a:pt x="95" y="227"/>
                    <a:pt x="78" y="283"/>
                    <a:pt x="78" y="330"/>
                  </a:cubicBezTo>
                  <a:cubicBezTo>
                    <a:pt x="78" y="417"/>
                    <a:pt x="140" y="448"/>
                    <a:pt x="199" y="448"/>
                  </a:cubicBezTo>
                  <a:cubicBezTo>
                    <a:pt x="238" y="448"/>
                    <a:pt x="272" y="431"/>
                    <a:pt x="300" y="403"/>
                  </a:cubicBezTo>
                  <a:cubicBezTo>
                    <a:pt x="286" y="454"/>
                    <a:pt x="274" y="504"/>
                    <a:pt x="235" y="554"/>
                  </a:cubicBezTo>
                  <a:cubicBezTo>
                    <a:pt x="210" y="588"/>
                    <a:pt x="171" y="619"/>
                    <a:pt x="126" y="619"/>
                  </a:cubicBezTo>
                  <a:cubicBezTo>
                    <a:pt x="112" y="619"/>
                    <a:pt x="67" y="616"/>
                    <a:pt x="50" y="577"/>
                  </a:cubicBezTo>
                  <a:cubicBezTo>
                    <a:pt x="67" y="577"/>
                    <a:pt x="78" y="577"/>
                    <a:pt x="92" y="566"/>
                  </a:cubicBezTo>
                  <a:cubicBezTo>
                    <a:pt x="104" y="554"/>
                    <a:pt x="112" y="543"/>
                    <a:pt x="112" y="524"/>
                  </a:cubicBezTo>
                  <a:cubicBezTo>
                    <a:pt x="112" y="493"/>
                    <a:pt x="87" y="490"/>
                    <a:pt x="76" y="490"/>
                  </a:cubicBezTo>
                  <a:cubicBezTo>
                    <a:pt x="53" y="490"/>
                    <a:pt x="20" y="504"/>
                    <a:pt x="20" y="554"/>
                  </a:cubicBezTo>
                  <a:cubicBezTo>
                    <a:pt x="20" y="602"/>
                    <a:pt x="64" y="638"/>
                    <a:pt x="126" y="638"/>
                  </a:cubicBezTo>
                  <a:cubicBezTo>
                    <a:pt x="227" y="638"/>
                    <a:pt x="330" y="549"/>
                    <a:pt x="358" y="437"/>
                  </a:cubicBezTo>
                  <a:lnTo>
                    <a:pt x="454" y="6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2" name="Freeform 478"/>
            <p:cNvSpPr>
              <a:spLocks noChangeArrowheads="1"/>
            </p:cNvSpPr>
            <p:nvPr/>
          </p:nvSpPr>
          <p:spPr bwMode="auto">
            <a:xfrm>
              <a:off x="7432" y="4318"/>
              <a:ext cx="69" cy="103"/>
            </a:xfrm>
            <a:custGeom>
              <a:avLst/>
              <a:gdLst>
                <a:gd name="T0" fmla="*/ 308 w 309"/>
                <a:gd name="T1" fmla="*/ 333 h 460"/>
                <a:gd name="T2" fmla="*/ 283 w 309"/>
                <a:gd name="T3" fmla="*/ 333 h 460"/>
                <a:gd name="T4" fmla="*/ 266 w 309"/>
                <a:gd name="T5" fmla="*/ 398 h 460"/>
                <a:gd name="T6" fmla="*/ 196 w 309"/>
                <a:gd name="T7" fmla="*/ 400 h 460"/>
                <a:gd name="T8" fmla="*/ 70 w 309"/>
                <a:gd name="T9" fmla="*/ 400 h 460"/>
                <a:gd name="T10" fmla="*/ 207 w 309"/>
                <a:gd name="T11" fmla="*/ 286 h 460"/>
                <a:gd name="T12" fmla="*/ 308 w 309"/>
                <a:gd name="T13" fmla="*/ 134 h 460"/>
                <a:gd name="T14" fmla="*/ 146 w 309"/>
                <a:gd name="T15" fmla="*/ 0 h 460"/>
                <a:gd name="T16" fmla="*/ 0 w 309"/>
                <a:gd name="T17" fmla="*/ 123 h 460"/>
                <a:gd name="T18" fmla="*/ 36 w 309"/>
                <a:gd name="T19" fmla="*/ 162 h 460"/>
                <a:gd name="T20" fmla="*/ 73 w 309"/>
                <a:gd name="T21" fmla="*/ 126 h 460"/>
                <a:gd name="T22" fmla="*/ 34 w 309"/>
                <a:gd name="T23" fmla="*/ 90 h 460"/>
                <a:gd name="T24" fmla="*/ 134 w 309"/>
                <a:gd name="T25" fmla="*/ 25 h 460"/>
                <a:gd name="T26" fmla="*/ 241 w 309"/>
                <a:gd name="T27" fmla="*/ 134 h 460"/>
                <a:gd name="T28" fmla="*/ 174 w 309"/>
                <a:gd name="T29" fmla="*/ 269 h 460"/>
                <a:gd name="T30" fmla="*/ 6 w 309"/>
                <a:gd name="T31" fmla="*/ 434 h 460"/>
                <a:gd name="T32" fmla="*/ 0 w 309"/>
                <a:gd name="T33" fmla="*/ 459 h 460"/>
                <a:gd name="T34" fmla="*/ 286 w 309"/>
                <a:gd name="T35" fmla="*/ 459 h 460"/>
                <a:gd name="T36" fmla="*/ 308 w 309"/>
                <a:gd name="T37" fmla="*/ 33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9" h="460">
                  <a:moveTo>
                    <a:pt x="308" y="333"/>
                  </a:moveTo>
                  <a:lnTo>
                    <a:pt x="283" y="333"/>
                  </a:lnTo>
                  <a:cubicBezTo>
                    <a:pt x="283" y="350"/>
                    <a:pt x="274" y="389"/>
                    <a:pt x="266" y="398"/>
                  </a:cubicBezTo>
                  <a:cubicBezTo>
                    <a:pt x="260" y="400"/>
                    <a:pt x="207" y="400"/>
                    <a:pt x="196" y="400"/>
                  </a:cubicBezTo>
                  <a:lnTo>
                    <a:pt x="70" y="400"/>
                  </a:lnTo>
                  <a:cubicBezTo>
                    <a:pt x="143" y="336"/>
                    <a:pt x="165" y="316"/>
                    <a:pt x="207" y="286"/>
                  </a:cubicBezTo>
                  <a:cubicBezTo>
                    <a:pt x="260" y="244"/>
                    <a:pt x="308" y="202"/>
                    <a:pt x="308" y="134"/>
                  </a:cubicBezTo>
                  <a:cubicBezTo>
                    <a:pt x="308" y="50"/>
                    <a:pt x="232" y="0"/>
                    <a:pt x="146" y="0"/>
                  </a:cubicBezTo>
                  <a:cubicBezTo>
                    <a:pt x="59" y="0"/>
                    <a:pt x="0" y="62"/>
                    <a:pt x="0" y="123"/>
                  </a:cubicBezTo>
                  <a:cubicBezTo>
                    <a:pt x="0" y="160"/>
                    <a:pt x="31" y="162"/>
                    <a:pt x="36" y="162"/>
                  </a:cubicBezTo>
                  <a:cubicBezTo>
                    <a:pt x="53" y="162"/>
                    <a:pt x="73" y="151"/>
                    <a:pt x="73" y="126"/>
                  </a:cubicBezTo>
                  <a:cubicBezTo>
                    <a:pt x="73" y="115"/>
                    <a:pt x="70" y="90"/>
                    <a:pt x="34" y="90"/>
                  </a:cubicBezTo>
                  <a:cubicBezTo>
                    <a:pt x="53" y="39"/>
                    <a:pt x="101" y="25"/>
                    <a:pt x="134" y="25"/>
                  </a:cubicBezTo>
                  <a:cubicBezTo>
                    <a:pt x="204" y="25"/>
                    <a:pt x="241" y="78"/>
                    <a:pt x="241" y="134"/>
                  </a:cubicBezTo>
                  <a:cubicBezTo>
                    <a:pt x="241" y="196"/>
                    <a:pt x="196" y="244"/>
                    <a:pt x="174" y="269"/>
                  </a:cubicBezTo>
                  <a:lnTo>
                    <a:pt x="6" y="434"/>
                  </a:lnTo>
                  <a:cubicBezTo>
                    <a:pt x="0" y="440"/>
                    <a:pt x="0" y="440"/>
                    <a:pt x="0" y="459"/>
                  </a:cubicBezTo>
                  <a:lnTo>
                    <a:pt x="286" y="459"/>
                  </a:lnTo>
                  <a:lnTo>
                    <a:pt x="308" y="33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63" name="Group 479"/>
          <p:cNvGrpSpPr>
            <a:grpSpLocks/>
          </p:cNvGrpSpPr>
          <p:nvPr/>
        </p:nvGrpSpPr>
        <p:grpSpPr bwMode="auto">
          <a:xfrm>
            <a:off x="163513" y="1317625"/>
            <a:ext cx="10013950" cy="820738"/>
            <a:chOff x="103" y="830"/>
            <a:chExt cx="6308" cy="517"/>
          </a:xfrm>
        </p:grpSpPr>
        <p:sp>
          <p:nvSpPr>
            <p:cNvPr id="16864" name="Freeform 480"/>
            <p:cNvSpPr>
              <a:spLocks noChangeArrowheads="1"/>
            </p:cNvSpPr>
            <p:nvPr/>
          </p:nvSpPr>
          <p:spPr bwMode="auto">
            <a:xfrm>
              <a:off x="103" y="833"/>
              <a:ext cx="6309" cy="513"/>
            </a:xfrm>
            <a:custGeom>
              <a:avLst/>
              <a:gdLst>
                <a:gd name="T0" fmla="*/ 13910 w 27824"/>
                <a:gd name="T1" fmla="*/ 2267 h 2268"/>
                <a:gd name="T2" fmla="*/ 0 w 27824"/>
                <a:gd name="T3" fmla="*/ 2267 h 2268"/>
                <a:gd name="T4" fmla="*/ 0 w 27824"/>
                <a:gd name="T5" fmla="*/ 0 h 2268"/>
                <a:gd name="T6" fmla="*/ 27823 w 27824"/>
                <a:gd name="T7" fmla="*/ 0 h 2268"/>
                <a:gd name="T8" fmla="*/ 27823 w 27824"/>
                <a:gd name="T9" fmla="*/ 2267 h 2268"/>
                <a:gd name="T10" fmla="*/ 13910 w 27824"/>
                <a:gd name="T11" fmla="*/ 2267 h 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24" h="2268">
                  <a:moveTo>
                    <a:pt x="13910" y="2267"/>
                  </a:moveTo>
                  <a:lnTo>
                    <a:pt x="0" y="2267"/>
                  </a:lnTo>
                  <a:lnTo>
                    <a:pt x="0" y="0"/>
                  </a:lnTo>
                  <a:lnTo>
                    <a:pt x="27823" y="0"/>
                  </a:lnTo>
                  <a:lnTo>
                    <a:pt x="27823" y="2267"/>
                  </a:lnTo>
                  <a:lnTo>
                    <a:pt x="13910" y="22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5" name="Freeform 481"/>
            <p:cNvSpPr>
              <a:spLocks noChangeArrowheads="1"/>
            </p:cNvSpPr>
            <p:nvPr/>
          </p:nvSpPr>
          <p:spPr bwMode="auto">
            <a:xfrm>
              <a:off x="851" y="858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6" name="Freeform 482"/>
            <p:cNvSpPr>
              <a:spLocks noChangeArrowheads="1"/>
            </p:cNvSpPr>
            <p:nvPr/>
          </p:nvSpPr>
          <p:spPr bwMode="auto">
            <a:xfrm>
              <a:off x="959" y="913"/>
              <a:ext cx="109" cy="91"/>
            </a:xfrm>
            <a:custGeom>
              <a:avLst/>
              <a:gdLst>
                <a:gd name="T0" fmla="*/ 442 w 487"/>
                <a:gd name="T1" fmla="*/ 55 h 407"/>
                <a:gd name="T2" fmla="*/ 486 w 487"/>
                <a:gd name="T3" fmla="*/ 21 h 407"/>
                <a:gd name="T4" fmla="*/ 450 w 487"/>
                <a:gd name="T5" fmla="*/ 0 h 407"/>
                <a:gd name="T6" fmla="*/ 242 w 487"/>
                <a:gd name="T7" fmla="*/ 0 h 407"/>
                <a:gd name="T8" fmla="*/ 0 w 487"/>
                <a:gd name="T9" fmla="*/ 260 h 407"/>
                <a:gd name="T10" fmla="*/ 138 w 487"/>
                <a:gd name="T11" fmla="*/ 406 h 407"/>
                <a:gd name="T12" fmla="*/ 369 w 487"/>
                <a:gd name="T13" fmla="*/ 153 h 407"/>
                <a:gd name="T14" fmla="*/ 341 w 487"/>
                <a:gd name="T15" fmla="*/ 55 h 407"/>
                <a:gd name="T16" fmla="*/ 442 w 487"/>
                <a:gd name="T17" fmla="*/ 55 h 407"/>
                <a:gd name="T18" fmla="*/ 138 w 487"/>
                <a:gd name="T19" fmla="*/ 387 h 407"/>
                <a:gd name="T20" fmla="*/ 57 w 487"/>
                <a:gd name="T21" fmla="*/ 286 h 407"/>
                <a:gd name="T22" fmla="*/ 101 w 487"/>
                <a:gd name="T23" fmla="*/ 130 h 407"/>
                <a:gd name="T24" fmla="*/ 226 w 487"/>
                <a:gd name="T25" fmla="*/ 55 h 407"/>
                <a:gd name="T26" fmla="*/ 309 w 487"/>
                <a:gd name="T27" fmla="*/ 143 h 407"/>
                <a:gd name="T28" fmla="*/ 260 w 487"/>
                <a:gd name="T29" fmla="*/ 307 h 407"/>
                <a:gd name="T30" fmla="*/ 138 w 487"/>
                <a:gd name="T31" fmla="*/ 3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7" h="407">
                  <a:moveTo>
                    <a:pt x="442" y="55"/>
                  </a:moveTo>
                  <a:cubicBezTo>
                    <a:pt x="452" y="55"/>
                    <a:pt x="486" y="55"/>
                    <a:pt x="486" y="21"/>
                  </a:cubicBezTo>
                  <a:cubicBezTo>
                    <a:pt x="486" y="0"/>
                    <a:pt x="468" y="0"/>
                    <a:pt x="450" y="0"/>
                  </a:cubicBezTo>
                  <a:lnTo>
                    <a:pt x="242" y="0"/>
                  </a:lnTo>
                  <a:cubicBezTo>
                    <a:pt x="101" y="0"/>
                    <a:pt x="0" y="151"/>
                    <a:pt x="0" y="260"/>
                  </a:cubicBezTo>
                  <a:cubicBezTo>
                    <a:pt x="0" y="343"/>
                    <a:pt x="55" y="406"/>
                    <a:pt x="138" y="406"/>
                  </a:cubicBezTo>
                  <a:cubicBezTo>
                    <a:pt x="247" y="406"/>
                    <a:pt x="369" y="296"/>
                    <a:pt x="369" y="153"/>
                  </a:cubicBezTo>
                  <a:cubicBezTo>
                    <a:pt x="369" y="138"/>
                    <a:pt x="369" y="94"/>
                    <a:pt x="341" y="55"/>
                  </a:cubicBezTo>
                  <a:lnTo>
                    <a:pt x="442" y="55"/>
                  </a:lnTo>
                  <a:close/>
                  <a:moveTo>
                    <a:pt x="138" y="387"/>
                  </a:moveTo>
                  <a:cubicBezTo>
                    <a:pt x="94" y="387"/>
                    <a:pt x="57" y="354"/>
                    <a:pt x="57" y="286"/>
                  </a:cubicBezTo>
                  <a:cubicBezTo>
                    <a:pt x="57" y="260"/>
                    <a:pt x="68" y="185"/>
                    <a:pt x="101" y="130"/>
                  </a:cubicBezTo>
                  <a:cubicBezTo>
                    <a:pt x="138" y="65"/>
                    <a:pt x="195" y="55"/>
                    <a:pt x="226" y="55"/>
                  </a:cubicBezTo>
                  <a:cubicBezTo>
                    <a:pt x="302" y="55"/>
                    <a:pt x="309" y="114"/>
                    <a:pt x="309" y="143"/>
                  </a:cubicBezTo>
                  <a:cubicBezTo>
                    <a:pt x="309" y="185"/>
                    <a:pt x="291" y="260"/>
                    <a:pt x="260" y="307"/>
                  </a:cubicBezTo>
                  <a:cubicBezTo>
                    <a:pt x="224" y="361"/>
                    <a:pt x="174" y="387"/>
                    <a:pt x="138" y="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7" name="Freeform 483"/>
            <p:cNvSpPr>
              <a:spLocks noChangeArrowheads="1"/>
            </p:cNvSpPr>
            <p:nvPr/>
          </p:nvSpPr>
          <p:spPr bwMode="auto">
            <a:xfrm>
              <a:off x="103" y="1086"/>
              <a:ext cx="1714" cy="8"/>
            </a:xfrm>
            <a:custGeom>
              <a:avLst/>
              <a:gdLst>
                <a:gd name="T0" fmla="*/ 3780 w 7562"/>
                <a:gd name="T1" fmla="*/ 39 h 40"/>
                <a:gd name="T2" fmla="*/ 0 w 7562"/>
                <a:gd name="T3" fmla="*/ 39 h 40"/>
                <a:gd name="T4" fmla="*/ 0 w 7562"/>
                <a:gd name="T5" fmla="*/ 0 h 40"/>
                <a:gd name="T6" fmla="*/ 7561 w 7562"/>
                <a:gd name="T7" fmla="*/ 0 h 40"/>
                <a:gd name="T8" fmla="*/ 7561 w 7562"/>
                <a:gd name="T9" fmla="*/ 39 h 40"/>
                <a:gd name="T10" fmla="*/ 3780 w 756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2" h="40">
                  <a:moveTo>
                    <a:pt x="3780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7561" y="0"/>
                  </a:lnTo>
                  <a:lnTo>
                    <a:pt x="7561" y="39"/>
                  </a:lnTo>
                  <a:lnTo>
                    <a:pt x="3780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8" name="Freeform 484"/>
            <p:cNvSpPr>
              <a:spLocks noChangeArrowheads="1"/>
            </p:cNvSpPr>
            <p:nvPr/>
          </p:nvSpPr>
          <p:spPr bwMode="auto">
            <a:xfrm>
              <a:off x="111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69" name="Freeform 485"/>
            <p:cNvSpPr>
              <a:spLocks noChangeArrowheads="1"/>
            </p:cNvSpPr>
            <p:nvPr/>
          </p:nvSpPr>
          <p:spPr bwMode="auto">
            <a:xfrm>
              <a:off x="217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0" name="Freeform 486"/>
            <p:cNvSpPr>
              <a:spLocks noChangeArrowheads="1"/>
            </p:cNvSpPr>
            <p:nvPr/>
          </p:nvSpPr>
          <p:spPr bwMode="auto">
            <a:xfrm>
              <a:off x="33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1" name="Freeform 487"/>
            <p:cNvSpPr>
              <a:spLocks noChangeArrowheads="1"/>
            </p:cNvSpPr>
            <p:nvPr/>
          </p:nvSpPr>
          <p:spPr bwMode="auto">
            <a:xfrm>
              <a:off x="443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2" name="Freeform 488"/>
            <p:cNvSpPr>
              <a:spLocks noChangeArrowheads="1"/>
            </p:cNvSpPr>
            <p:nvPr/>
          </p:nvSpPr>
          <p:spPr bwMode="auto">
            <a:xfrm>
              <a:off x="55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6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6" y="328"/>
                    <a:pt x="296" y="333"/>
                  </a:cubicBezTo>
                  <a:cubicBezTo>
                    <a:pt x="296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3" name="Freeform 489"/>
            <p:cNvSpPr>
              <a:spLocks noChangeArrowheads="1"/>
            </p:cNvSpPr>
            <p:nvPr/>
          </p:nvSpPr>
          <p:spPr bwMode="auto">
            <a:xfrm>
              <a:off x="663" y="1193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5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5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4" name="Freeform 490"/>
            <p:cNvSpPr>
              <a:spLocks noChangeArrowheads="1"/>
            </p:cNvSpPr>
            <p:nvPr/>
          </p:nvSpPr>
          <p:spPr bwMode="auto">
            <a:xfrm>
              <a:off x="76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5" name="Freeform 491"/>
            <p:cNvSpPr>
              <a:spLocks noChangeArrowheads="1"/>
            </p:cNvSpPr>
            <p:nvPr/>
          </p:nvSpPr>
          <p:spPr bwMode="auto">
            <a:xfrm>
              <a:off x="876" y="1142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6" name="Freeform 492"/>
            <p:cNvSpPr>
              <a:spLocks noChangeArrowheads="1"/>
            </p:cNvSpPr>
            <p:nvPr/>
          </p:nvSpPr>
          <p:spPr bwMode="auto">
            <a:xfrm>
              <a:off x="1038" y="111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7" name="Freeform 493"/>
            <p:cNvSpPr>
              <a:spLocks noChangeArrowheads="1"/>
            </p:cNvSpPr>
            <p:nvPr/>
          </p:nvSpPr>
          <p:spPr bwMode="auto">
            <a:xfrm>
              <a:off x="1012" y="124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8" name="Freeform 494"/>
            <p:cNvSpPr>
              <a:spLocks noChangeArrowheads="1"/>
            </p:cNvSpPr>
            <p:nvPr/>
          </p:nvSpPr>
          <p:spPr bwMode="auto">
            <a:xfrm>
              <a:off x="1104" y="124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79" name="Freeform 495"/>
            <p:cNvSpPr>
              <a:spLocks noChangeArrowheads="1"/>
            </p:cNvSpPr>
            <p:nvPr/>
          </p:nvSpPr>
          <p:spPr bwMode="auto">
            <a:xfrm>
              <a:off x="1236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0" name="Freeform 496"/>
            <p:cNvSpPr>
              <a:spLocks noChangeArrowheads="1"/>
            </p:cNvSpPr>
            <p:nvPr/>
          </p:nvSpPr>
          <p:spPr bwMode="auto">
            <a:xfrm>
              <a:off x="1346" y="1140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1" name="Freeform 497"/>
            <p:cNvSpPr>
              <a:spLocks noChangeArrowheads="1"/>
            </p:cNvSpPr>
            <p:nvPr/>
          </p:nvSpPr>
          <p:spPr bwMode="auto">
            <a:xfrm>
              <a:off x="1470" y="1214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2" name="Freeform 498"/>
            <p:cNvSpPr>
              <a:spLocks noChangeArrowheads="1"/>
            </p:cNvSpPr>
            <p:nvPr/>
          </p:nvSpPr>
          <p:spPr bwMode="auto">
            <a:xfrm>
              <a:off x="157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3" name="Freeform 499"/>
            <p:cNvSpPr>
              <a:spLocks noChangeArrowheads="1"/>
            </p:cNvSpPr>
            <p:nvPr/>
          </p:nvSpPr>
          <p:spPr bwMode="auto">
            <a:xfrm>
              <a:off x="1681" y="1140"/>
              <a:ext cx="125" cy="186"/>
            </a:xfrm>
            <a:custGeom>
              <a:avLst/>
              <a:gdLst>
                <a:gd name="T0" fmla="*/ 416 w 557"/>
                <a:gd name="T1" fmla="*/ 23 h 825"/>
                <a:gd name="T2" fmla="*/ 419 w 557"/>
                <a:gd name="T3" fmla="*/ 10 h 825"/>
                <a:gd name="T4" fmla="*/ 408 w 557"/>
                <a:gd name="T5" fmla="*/ 0 h 825"/>
                <a:gd name="T6" fmla="*/ 393 w 557"/>
                <a:gd name="T7" fmla="*/ 18 h 825"/>
                <a:gd name="T8" fmla="*/ 242 w 557"/>
                <a:gd name="T9" fmla="*/ 624 h 825"/>
                <a:gd name="T10" fmla="*/ 138 w 557"/>
                <a:gd name="T11" fmla="*/ 523 h 825"/>
                <a:gd name="T12" fmla="*/ 187 w 557"/>
                <a:gd name="T13" fmla="*/ 351 h 825"/>
                <a:gd name="T14" fmla="*/ 198 w 557"/>
                <a:gd name="T15" fmla="*/ 307 h 825"/>
                <a:gd name="T16" fmla="*/ 122 w 557"/>
                <a:gd name="T17" fmla="*/ 231 h 825"/>
                <a:gd name="T18" fmla="*/ 0 w 557"/>
                <a:gd name="T19" fmla="*/ 372 h 825"/>
                <a:gd name="T20" fmla="*/ 10 w 557"/>
                <a:gd name="T21" fmla="*/ 382 h 825"/>
                <a:gd name="T22" fmla="*/ 26 w 557"/>
                <a:gd name="T23" fmla="*/ 364 h 825"/>
                <a:gd name="T24" fmla="*/ 120 w 557"/>
                <a:gd name="T25" fmla="*/ 252 h 825"/>
                <a:gd name="T26" fmla="*/ 140 w 557"/>
                <a:gd name="T27" fmla="*/ 281 h 825"/>
                <a:gd name="T28" fmla="*/ 120 w 557"/>
                <a:gd name="T29" fmla="*/ 359 h 825"/>
                <a:gd name="T30" fmla="*/ 75 w 557"/>
                <a:gd name="T31" fmla="*/ 515 h 825"/>
                <a:gd name="T32" fmla="*/ 237 w 557"/>
                <a:gd name="T33" fmla="*/ 645 h 825"/>
                <a:gd name="T34" fmla="*/ 216 w 557"/>
                <a:gd name="T35" fmla="*/ 728 h 825"/>
                <a:gd name="T36" fmla="*/ 195 w 557"/>
                <a:gd name="T37" fmla="*/ 814 h 825"/>
                <a:gd name="T38" fmla="*/ 205 w 557"/>
                <a:gd name="T39" fmla="*/ 824 h 825"/>
                <a:gd name="T40" fmla="*/ 213 w 557"/>
                <a:gd name="T41" fmla="*/ 821 h 825"/>
                <a:gd name="T42" fmla="*/ 226 w 557"/>
                <a:gd name="T43" fmla="*/ 782 h 825"/>
                <a:gd name="T44" fmla="*/ 260 w 557"/>
                <a:gd name="T45" fmla="*/ 647 h 825"/>
                <a:gd name="T46" fmla="*/ 460 w 557"/>
                <a:gd name="T47" fmla="*/ 549 h 825"/>
                <a:gd name="T48" fmla="*/ 528 w 557"/>
                <a:gd name="T49" fmla="*/ 439 h 825"/>
                <a:gd name="T50" fmla="*/ 556 w 557"/>
                <a:gd name="T51" fmla="*/ 296 h 825"/>
                <a:gd name="T52" fmla="*/ 515 w 557"/>
                <a:gd name="T53" fmla="*/ 231 h 825"/>
                <a:gd name="T54" fmla="*/ 471 w 557"/>
                <a:gd name="T55" fmla="*/ 276 h 825"/>
                <a:gd name="T56" fmla="*/ 484 w 557"/>
                <a:gd name="T57" fmla="*/ 299 h 825"/>
                <a:gd name="T58" fmla="*/ 517 w 557"/>
                <a:gd name="T59" fmla="*/ 377 h 825"/>
                <a:gd name="T60" fmla="*/ 437 w 557"/>
                <a:gd name="T61" fmla="*/ 543 h 825"/>
                <a:gd name="T62" fmla="*/ 265 w 557"/>
                <a:gd name="T63" fmla="*/ 626 h 825"/>
                <a:gd name="T64" fmla="*/ 416 w 557"/>
                <a:gd name="T65" fmla="*/ 2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7" h="825">
                  <a:moveTo>
                    <a:pt x="416" y="23"/>
                  </a:moveTo>
                  <a:cubicBezTo>
                    <a:pt x="416" y="21"/>
                    <a:pt x="419" y="16"/>
                    <a:pt x="419" y="10"/>
                  </a:cubicBezTo>
                  <a:cubicBezTo>
                    <a:pt x="419" y="0"/>
                    <a:pt x="413" y="0"/>
                    <a:pt x="408" y="0"/>
                  </a:cubicBezTo>
                  <a:cubicBezTo>
                    <a:pt x="398" y="0"/>
                    <a:pt x="398" y="3"/>
                    <a:pt x="393" y="18"/>
                  </a:cubicBezTo>
                  <a:lnTo>
                    <a:pt x="242" y="624"/>
                  </a:lnTo>
                  <a:cubicBezTo>
                    <a:pt x="172" y="616"/>
                    <a:pt x="138" y="582"/>
                    <a:pt x="138" y="523"/>
                  </a:cubicBezTo>
                  <a:cubicBezTo>
                    <a:pt x="138" y="504"/>
                    <a:pt x="138" y="478"/>
                    <a:pt x="187" y="351"/>
                  </a:cubicBezTo>
                  <a:cubicBezTo>
                    <a:pt x="190" y="341"/>
                    <a:pt x="198" y="325"/>
                    <a:pt x="198" y="307"/>
                  </a:cubicBezTo>
                  <a:cubicBezTo>
                    <a:pt x="198" y="265"/>
                    <a:pt x="166" y="231"/>
                    <a:pt x="122" y="231"/>
                  </a:cubicBezTo>
                  <a:cubicBezTo>
                    <a:pt x="34" y="231"/>
                    <a:pt x="0" y="364"/>
                    <a:pt x="0" y="372"/>
                  </a:cubicBezTo>
                  <a:cubicBezTo>
                    <a:pt x="0" y="382"/>
                    <a:pt x="10" y="382"/>
                    <a:pt x="10" y="382"/>
                  </a:cubicBezTo>
                  <a:cubicBezTo>
                    <a:pt x="21" y="382"/>
                    <a:pt x="21" y="380"/>
                    <a:pt x="26" y="364"/>
                  </a:cubicBezTo>
                  <a:cubicBezTo>
                    <a:pt x="49" y="278"/>
                    <a:pt x="88" y="252"/>
                    <a:pt x="120" y="252"/>
                  </a:cubicBezTo>
                  <a:cubicBezTo>
                    <a:pt x="125" y="252"/>
                    <a:pt x="140" y="252"/>
                    <a:pt x="140" y="281"/>
                  </a:cubicBezTo>
                  <a:cubicBezTo>
                    <a:pt x="140" y="304"/>
                    <a:pt x="133" y="328"/>
                    <a:pt x="120" y="359"/>
                  </a:cubicBezTo>
                  <a:cubicBezTo>
                    <a:pt x="75" y="476"/>
                    <a:pt x="75" y="499"/>
                    <a:pt x="75" y="515"/>
                  </a:cubicBezTo>
                  <a:cubicBezTo>
                    <a:pt x="75" y="600"/>
                    <a:pt x="148" y="639"/>
                    <a:pt x="237" y="645"/>
                  </a:cubicBezTo>
                  <a:cubicBezTo>
                    <a:pt x="229" y="678"/>
                    <a:pt x="229" y="678"/>
                    <a:pt x="216" y="728"/>
                  </a:cubicBezTo>
                  <a:cubicBezTo>
                    <a:pt x="213" y="738"/>
                    <a:pt x="195" y="811"/>
                    <a:pt x="195" y="814"/>
                  </a:cubicBezTo>
                  <a:cubicBezTo>
                    <a:pt x="195" y="816"/>
                    <a:pt x="195" y="824"/>
                    <a:pt x="205" y="824"/>
                  </a:cubicBezTo>
                  <a:cubicBezTo>
                    <a:pt x="208" y="824"/>
                    <a:pt x="213" y="824"/>
                    <a:pt x="213" y="821"/>
                  </a:cubicBezTo>
                  <a:cubicBezTo>
                    <a:pt x="216" y="819"/>
                    <a:pt x="221" y="795"/>
                    <a:pt x="226" y="782"/>
                  </a:cubicBezTo>
                  <a:lnTo>
                    <a:pt x="260" y="647"/>
                  </a:lnTo>
                  <a:cubicBezTo>
                    <a:pt x="294" y="647"/>
                    <a:pt x="374" y="647"/>
                    <a:pt x="460" y="549"/>
                  </a:cubicBezTo>
                  <a:cubicBezTo>
                    <a:pt x="499" y="507"/>
                    <a:pt x="517" y="465"/>
                    <a:pt x="528" y="439"/>
                  </a:cubicBezTo>
                  <a:cubicBezTo>
                    <a:pt x="536" y="416"/>
                    <a:pt x="556" y="335"/>
                    <a:pt x="556" y="296"/>
                  </a:cubicBezTo>
                  <a:cubicBezTo>
                    <a:pt x="556" y="244"/>
                    <a:pt x="530" y="231"/>
                    <a:pt x="515" y="231"/>
                  </a:cubicBezTo>
                  <a:cubicBezTo>
                    <a:pt x="494" y="231"/>
                    <a:pt x="471" y="255"/>
                    <a:pt x="471" y="276"/>
                  </a:cubicBezTo>
                  <a:cubicBezTo>
                    <a:pt x="471" y="286"/>
                    <a:pt x="476" y="291"/>
                    <a:pt x="484" y="299"/>
                  </a:cubicBezTo>
                  <a:cubicBezTo>
                    <a:pt x="494" y="309"/>
                    <a:pt x="517" y="333"/>
                    <a:pt x="517" y="377"/>
                  </a:cubicBezTo>
                  <a:cubicBezTo>
                    <a:pt x="517" y="437"/>
                    <a:pt x="468" y="512"/>
                    <a:pt x="437" y="543"/>
                  </a:cubicBezTo>
                  <a:cubicBezTo>
                    <a:pt x="356" y="626"/>
                    <a:pt x="296" y="626"/>
                    <a:pt x="265" y="626"/>
                  </a:cubicBezTo>
                  <a:lnTo>
                    <a:pt x="4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4" name="Freeform 500"/>
            <p:cNvSpPr>
              <a:spLocks noChangeArrowheads="1"/>
            </p:cNvSpPr>
            <p:nvPr/>
          </p:nvSpPr>
          <p:spPr bwMode="auto">
            <a:xfrm>
              <a:off x="1911" y="1066"/>
              <a:ext cx="138" cy="48"/>
            </a:xfrm>
            <a:custGeom>
              <a:avLst/>
              <a:gdLst>
                <a:gd name="T0" fmla="*/ 580 w 612"/>
                <a:gd name="T1" fmla="*/ 36 h 217"/>
                <a:gd name="T2" fmla="*/ 611 w 612"/>
                <a:gd name="T3" fmla="*/ 18 h 217"/>
                <a:gd name="T4" fmla="*/ 580 w 612"/>
                <a:gd name="T5" fmla="*/ 0 h 217"/>
                <a:gd name="T6" fmla="*/ 31 w 612"/>
                <a:gd name="T7" fmla="*/ 0 h 217"/>
                <a:gd name="T8" fmla="*/ 0 w 612"/>
                <a:gd name="T9" fmla="*/ 18 h 217"/>
                <a:gd name="T10" fmla="*/ 31 w 612"/>
                <a:gd name="T11" fmla="*/ 36 h 217"/>
                <a:gd name="T12" fmla="*/ 580 w 612"/>
                <a:gd name="T13" fmla="*/ 36 h 217"/>
                <a:gd name="T14" fmla="*/ 580 w 612"/>
                <a:gd name="T15" fmla="*/ 216 h 217"/>
                <a:gd name="T16" fmla="*/ 611 w 612"/>
                <a:gd name="T17" fmla="*/ 198 h 217"/>
                <a:gd name="T18" fmla="*/ 580 w 612"/>
                <a:gd name="T19" fmla="*/ 179 h 217"/>
                <a:gd name="T20" fmla="*/ 31 w 612"/>
                <a:gd name="T21" fmla="*/ 179 h 217"/>
                <a:gd name="T22" fmla="*/ 0 w 612"/>
                <a:gd name="T23" fmla="*/ 198 h 217"/>
                <a:gd name="T24" fmla="*/ 31 w 612"/>
                <a:gd name="T25" fmla="*/ 216 h 217"/>
                <a:gd name="T26" fmla="*/ 580 w 612"/>
                <a:gd name="T27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2" h="217">
                  <a:moveTo>
                    <a:pt x="580" y="36"/>
                  </a:moveTo>
                  <a:cubicBezTo>
                    <a:pt x="593" y="36"/>
                    <a:pt x="611" y="36"/>
                    <a:pt x="611" y="18"/>
                  </a:cubicBezTo>
                  <a:cubicBezTo>
                    <a:pt x="611" y="0"/>
                    <a:pt x="593" y="0"/>
                    <a:pt x="580" y="0"/>
                  </a:cubicBezTo>
                  <a:lnTo>
                    <a:pt x="31" y="0"/>
                  </a:lnTo>
                  <a:cubicBezTo>
                    <a:pt x="18" y="0"/>
                    <a:pt x="0" y="0"/>
                    <a:pt x="0" y="18"/>
                  </a:cubicBezTo>
                  <a:cubicBezTo>
                    <a:pt x="0" y="36"/>
                    <a:pt x="18" y="36"/>
                    <a:pt x="31" y="36"/>
                  </a:cubicBezTo>
                  <a:lnTo>
                    <a:pt x="580" y="36"/>
                  </a:lnTo>
                  <a:close/>
                  <a:moveTo>
                    <a:pt x="580" y="216"/>
                  </a:moveTo>
                  <a:cubicBezTo>
                    <a:pt x="593" y="216"/>
                    <a:pt x="611" y="216"/>
                    <a:pt x="611" y="198"/>
                  </a:cubicBezTo>
                  <a:cubicBezTo>
                    <a:pt x="611" y="179"/>
                    <a:pt x="593" y="179"/>
                    <a:pt x="580" y="179"/>
                  </a:cubicBezTo>
                  <a:lnTo>
                    <a:pt x="31" y="179"/>
                  </a:lnTo>
                  <a:cubicBezTo>
                    <a:pt x="18" y="179"/>
                    <a:pt x="0" y="179"/>
                    <a:pt x="0" y="198"/>
                  </a:cubicBezTo>
                  <a:cubicBezTo>
                    <a:pt x="0" y="216"/>
                    <a:pt x="18" y="216"/>
                    <a:pt x="31" y="216"/>
                  </a:cubicBezTo>
                  <a:lnTo>
                    <a:pt x="58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5" name="Freeform 501"/>
            <p:cNvSpPr>
              <a:spLocks noChangeArrowheads="1"/>
            </p:cNvSpPr>
            <p:nvPr/>
          </p:nvSpPr>
          <p:spPr bwMode="auto">
            <a:xfrm>
              <a:off x="2170" y="841"/>
              <a:ext cx="54" cy="497"/>
            </a:xfrm>
            <a:custGeom>
              <a:avLst/>
              <a:gdLst>
                <a:gd name="T0" fmla="*/ 0 w 243"/>
                <a:gd name="T1" fmla="*/ 2194 h 2195"/>
                <a:gd name="T2" fmla="*/ 242 w 243"/>
                <a:gd name="T3" fmla="*/ 2194 h 2195"/>
                <a:gd name="T4" fmla="*/ 242 w 243"/>
                <a:gd name="T5" fmla="*/ 2145 h 2195"/>
                <a:gd name="T6" fmla="*/ 52 w 243"/>
                <a:gd name="T7" fmla="*/ 2145 h 2195"/>
                <a:gd name="T8" fmla="*/ 52 w 243"/>
                <a:gd name="T9" fmla="*/ 49 h 2195"/>
                <a:gd name="T10" fmla="*/ 242 w 243"/>
                <a:gd name="T11" fmla="*/ 49 h 2195"/>
                <a:gd name="T12" fmla="*/ 242 w 243"/>
                <a:gd name="T13" fmla="*/ 0 h 2195"/>
                <a:gd name="T14" fmla="*/ 0 w 243"/>
                <a:gd name="T15" fmla="*/ 0 h 2195"/>
                <a:gd name="T16" fmla="*/ 0 w 243"/>
                <a:gd name="T17" fmla="*/ 2194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0" y="2194"/>
                  </a:moveTo>
                  <a:lnTo>
                    <a:pt x="242" y="2194"/>
                  </a:lnTo>
                  <a:lnTo>
                    <a:pt x="242" y="2145"/>
                  </a:lnTo>
                  <a:lnTo>
                    <a:pt x="52" y="2145"/>
                  </a:lnTo>
                  <a:lnTo>
                    <a:pt x="52" y="49"/>
                  </a:lnTo>
                  <a:lnTo>
                    <a:pt x="242" y="49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2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6" name="Freeform 502"/>
            <p:cNvSpPr>
              <a:spLocks noChangeArrowheads="1"/>
            </p:cNvSpPr>
            <p:nvPr/>
          </p:nvSpPr>
          <p:spPr bwMode="auto">
            <a:xfrm>
              <a:off x="2390" y="910"/>
              <a:ext cx="116" cy="94"/>
            </a:xfrm>
            <a:custGeom>
              <a:avLst/>
              <a:gdLst>
                <a:gd name="T0" fmla="*/ 400 w 516"/>
                <a:gd name="T1" fmla="*/ 190 h 417"/>
                <a:gd name="T2" fmla="*/ 247 w 516"/>
                <a:gd name="T3" fmla="*/ 0 h 417"/>
                <a:gd name="T4" fmla="*/ 0 w 516"/>
                <a:gd name="T5" fmla="*/ 260 h 417"/>
                <a:gd name="T6" fmla="*/ 148 w 516"/>
                <a:gd name="T7" fmla="*/ 416 h 417"/>
                <a:gd name="T8" fmla="*/ 343 w 516"/>
                <a:gd name="T9" fmla="*/ 341 h 417"/>
                <a:gd name="T10" fmla="*/ 426 w 516"/>
                <a:gd name="T11" fmla="*/ 416 h 417"/>
                <a:gd name="T12" fmla="*/ 504 w 516"/>
                <a:gd name="T13" fmla="*/ 351 h 417"/>
                <a:gd name="T14" fmla="*/ 491 w 516"/>
                <a:gd name="T15" fmla="*/ 343 h 417"/>
                <a:gd name="T16" fmla="*/ 481 w 516"/>
                <a:gd name="T17" fmla="*/ 351 h 417"/>
                <a:gd name="T18" fmla="*/ 429 w 516"/>
                <a:gd name="T19" fmla="*/ 395 h 417"/>
                <a:gd name="T20" fmla="*/ 400 w 516"/>
                <a:gd name="T21" fmla="*/ 302 h 417"/>
                <a:gd name="T22" fmla="*/ 411 w 516"/>
                <a:gd name="T23" fmla="*/ 270 h 417"/>
                <a:gd name="T24" fmla="*/ 515 w 516"/>
                <a:gd name="T25" fmla="*/ 55 h 417"/>
                <a:gd name="T26" fmla="*/ 504 w 516"/>
                <a:gd name="T27" fmla="*/ 44 h 417"/>
                <a:gd name="T28" fmla="*/ 491 w 516"/>
                <a:gd name="T29" fmla="*/ 65 h 417"/>
                <a:gd name="T30" fmla="*/ 400 w 516"/>
                <a:gd name="T31" fmla="*/ 247 h 417"/>
                <a:gd name="T32" fmla="*/ 400 w 516"/>
                <a:gd name="T33" fmla="*/ 190 h 417"/>
                <a:gd name="T34" fmla="*/ 338 w 516"/>
                <a:gd name="T35" fmla="*/ 315 h 417"/>
                <a:gd name="T36" fmla="*/ 151 w 516"/>
                <a:gd name="T37" fmla="*/ 395 h 417"/>
                <a:gd name="T38" fmla="*/ 68 w 516"/>
                <a:gd name="T39" fmla="*/ 296 h 417"/>
                <a:gd name="T40" fmla="*/ 122 w 516"/>
                <a:gd name="T41" fmla="*/ 104 h 417"/>
                <a:gd name="T42" fmla="*/ 247 w 516"/>
                <a:gd name="T43" fmla="*/ 21 h 417"/>
                <a:gd name="T44" fmla="*/ 338 w 516"/>
                <a:gd name="T45" fmla="*/ 213 h 417"/>
                <a:gd name="T46" fmla="*/ 338 w 516"/>
                <a:gd name="T47" fmla="*/ 3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6" h="417">
                  <a:moveTo>
                    <a:pt x="400" y="190"/>
                  </a:moveTo>
                  <a:cubicBezTo>
                    <a:pt x="400" y="44"/>
                    <a:pt x="315" y="0"/>
                    <a:pt x="247" y="0"/>
                  </a:cubicBezTo>
                  <a:cubicBezTo>
                    <a:pt x="122" y="0"/>
                    <a:pt x="0" y="133"/>
                    <a:pt x="0" y="260"/>
                  </a:cubicBezTo>
                  <a:cubicBezTo>
                    <a:pt x="0" y="346"/>
                    <a:pt x="55" y="416"/>
                    <a:pt x="148" y="416"/>
                  </a:cubicBezTo>
                  <a:cubicBezTo>
                    <a:pt x="205" y="416"/>
                    <a:pt x="273" y="395"/>
                    <a:pt x="343" y="341"/>
                  </a:cubicBezTo>
                  <a:cubicBezTo>
                    <a:pt x="354" y="387"/>
                    <a:pt x="385" y="416"/>
                    <a:pt x="426" y="416"/>
                  </a:cubicBezTo>
                  <a:cubicBezTo>
                    <a:pt x="476" y="416"/>
                    <a:pt x="504" y="367"/>
                    <a:pt x="504" y="351"/>
                  </a:cubicBezTo>
                  <a:cubicBezTo>
                    <a:pt x="504" y="346"/>
                    <a:pt x="497" y="343"/>
                    <a:pt x="491" y="343"/>
                  </a:cubicBezTo>
                  <a:cubicBezTo>
                    <a:pt x="486" y="343"/>
                    <a:pt x="484" y="346"/>
                    <a:pt x="481" y="351"/>
                  </a:cubicBezTo>
                  <a:cubicBezTo>
                    <a:pt x="463" y="395"/>
                    <a:pt x="432" y="395"/>
                    <a:pt x="429" y="395"/>
                  </a:cubicBezTo>
                  <a:cubicBezTo>
                    <a:pt x="400" y="395"/>
                    <a:pt x="400" y="325"/>
                    <a:pt x="400" y="302"/>
                  </a:cubicBezTo>
                  <a:cubicBezTo>
                    <a:pt x="400" y="283"/>
                    <a:pt x="400" y="281"/>
                    <a:pt x="411" y="270"/>
                  </a:cubicBezTo>
                  <a:cubicBezTo>
                    <a:pt x="497" y="161"/>
                    <a:pt x="515" y="55"/>
                    <a:pt x="515" y="55"/>
                  </a:cubicBezTo>
                  <a:cubicBezTo>
                    <a:pt x="515" y="52"/>
                    <a:pt x="515" y="44"/>
                    <a:pt x="504" y="44"/>
                  </a:cubicBezTo>
                  <a:cubicBezTo>
                    <a:pt x="494" y="44"/>
                    <a:pt x="494" y="47"/>
                    <a:pt x="491" y="65"/>
                  </a:cubicBezTo>
                  <a:cubicBezTo>
                    <a:pt x="473" y="122"/>
                    <a:pt x="445" y="192"/>
                    <a:pt x="400" y="247"/>
                  </a:cubicBezTo>
                  <a:lnTo>
                    <a:pt x="400" y="190"/>
                  </a:lnTo>
                  <a:close/>
                  <a:moveTo>
                    <a:pt x="338" y="315"/>
                  </a:moveTo>
                  <a:cubicBezTo>
                    <a:pt x="257" y="387"/>
                    <a:pt x="187" y="395"/>
                    <a:pt x="151" y="395"/>
                  </a:cubicBezTo>
                  <a:cubicBezTo>
                    <a:pt x="96" y="395"/>
                    <a:pt x="68" y="356"/>
                    <a:pt x="68" y="296"/>
                  </a:cubicBezTo>
                  <a:cubicBezTo>
                    <a:pt x="68" y="252"/>
                    <a:pt x="91" y="151"/>
                    <a:pt x="122" y="104"/>
                  </a:cubicBezTo>
                  <a:cubicBezTo>
                    <a:pt x="164" y="39"/>
                    <a:pt x="213" y="21"/>
                    <a:pt x="247" y="21"/>
                  </a:cubicBezTo>
                  <a:cubicBezTo>
                    <a:pt x="338" y="21"/>
                    <a:pt x="338" y="140"/>
                    <a:pt x="338" y="213"/>
                  </a:cubicBezTo>
                  <a:cubicBezTo>
                    <a:pt x="338" y="247"/>
                    <a:pt x="338" y="299"/>
                    <a:pt x="338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7" name="Freeform 503"/>
            <p:cNvSpPr>
              <a:spLocks noChangeArrowheads="1"/>
            </p:cNvSpPr>
            <p:nvPr/>
          </p:nvSpPr>
          <p:spPr bwMode="auto">
            <a:xfrm>
              <a:off x="2524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8" name="Freeform 504"/>
            <p:cNvSpPr>
              <a:spLocks noChangeArrowheads="1"/>
            </p:cNvSpPr>
            <p:nvPr/>
          </p:nvSpPr>
          <p:spPr bwMode="auto">
            <a:xfrm>
              <a:off x="2252" y="1086"/>
              <a:ext cx="484" cy="8"/>
            </a:xfrm>
            <a:custGeom>
              <a:avLst/>
              <a:gdLst>
                <a:gd name="T0" fmla="*/ 1069 w 2138"/>
                <a:gd name="T1" fmla="*/ 39 h 40"/>
                <a:gd name="T2" fmla="*/ 0 w 2138"/>
                <a:gd name="T3" fmla="*/ 39 h 40"/>
                <a:gd name="T4" fmla="*/ 0 w 2138"/>
                <a:gd name="T5" fmla="*/ 0 h 40"/>
                <a:gd name="T6" fmla="*/ 2137 w 2138"/>
                <a:gd name="T7" fmla="*/ 0 h 40"/>
                <a:gd name="T8" fmla="*/ 2137 w 2138"/>
                <a:gd name="T9" fmla="*/ 39 h 40"/>
                <a:gd name="T10" fmla="*/ 1069 w 2138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8" h="40">
                  <a:moveTo>
                    <a:pt x="106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39"/>
                  </a:lnTo>
                  <a:lnTo>
                    <a:pt x="106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89" name="Freeform 505"/>
            <p:cNvSpPr>
              <a:spLocks noChangeArrowheads="1"/>
            </p:cNvSpPr>
            <p:nvPr/>
          </p:nvSpPr>
          <p:spPr bwMode="auto">
            <a:xfrm>
              <a:off x="2259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0" name="Freeform 506"/>
            <p:cNvSpPr>
              <a:spLocks noChangeArrowheads="1"/>
            </p:cNvSpPr>
            <p:nvPr/>
          </p:nvSpPr>
          <p:spPr bwMode="auto">
            <a:xfrm>
              <a:off x="2377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1" name="Freeform 507"/>
            <p:cNvSpPr>
              <a:spLocks noChangeArrowheads="1"/>
            </p:cNvSpPr>
            <p:nvPr/>
          </p:nvSpPr>
          <p:spPr bwMode="auto">
            <a:xfrm>
              <a:off x="2490" y="1138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10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3"/>
                    <a:pt x="354" y="608"/>
                  </a:cubicBezTo>
                  <a:cubicBezTo>
                    <a:pt x="348" y="577"/>
                    <a:pt x="338" y="510"/>
                    <a:pt x="270" y="510"/>
                  </a:cubicBezTo>
                  <a:cubicBezTo>
                    <a:pt x="224" y="510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2" name="Freeform 508"/>
            <p:cNvSpPr>
              <a:spLocks noChangeArrowheads="1"/>
            </p:cNvSpPr>
            <p:nvPr/>
          </p:nvSpPr>
          <p:spPr bwMode="auto">
            <a:xfrm>
              <a:off x="2653" y="1128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3" name="Freeform 509"/>
            <p:cNvSpPr>
              <a:spLocks noChangeArrowheads="1"/>
            </p:cNvSpPr>
            <p:nvPr/>
          </p:nvSpPr>
          <p:spPr bwMode="auto">
            <a:xfrm>
              <a:off x="3051" y="910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4" name="Freeform 510"/>
            <p:cNvSpPr>
              <a:spLocks noChangeArrowheads="1"/>
            </p:cNvSpPr>
            <p:nvPr/>
          </p:nvSpPr>
          <p:spPr bwMode="auto">
            <a:xfrm>
              <a:off x="3163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5" name="Freeform 511"/>
            <p:cNvSpPr>
              <a:spLocks noChangeArrowheads="1"/>
            </p:cNvSpPr>
            <p:nvPr/>
          </p:nvSpPr>
          <p:spPr bwMode="auto">
            <a:xfrm>
              <a:off x="2787" y="1086"/>
              <a:ext cx="718" cy="8"/>
            </a:xfrm>
            <a:custGeom>
              <a:avLst/>
              <a:gdLst>
                <a:gd name="T0" fmla="*/ 1586 w 3170"/>
                <a:gd name="T1" fmla="*/ 39 h 40"/>
                <a:gd name="T2" fmla="*/ 0 w 3170"/>
                <a:gd name="T3" fmla="*/ 39 h 40"/>
                <a:gd name="T4" fmla="*/ 0 w 3170"/>
                <a:gd name="T5" fmla="*/ 0 h 40"/>
                <a:gd name="T6" fmla="*/ 3169 w 3170"/>
                <a:gd name="T7" fmla="*/ 0 h 40"/>
                <a:gd name="T8" fmla="*/ 3169 w 3170"/>
                <a:gd name="T9" fmla="*/ 39 h 40"/>
                <a:gd name="T10" fmla="*/ 1586 w 3170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0" h="40">
                  <a:moveTo>
                    <a:pt x="158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169" y="0"/>
                  </a:lnTo>
                  <a:lnTo>
                    <a:pt x="3169" y="39"/>
                  </a:lnTo>
                  <a:lnTo>
                    <a:pt x="158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6" name="Freeform 512"/>
            <p:cNvSpPr>
              <a:spLocks noChangeArrowheads="1"/>
            </p:cNvSpPr>
            <p:nvPr/>
          </p:nvSpPr>
          <p:spPr bwMode="auto">
            <a:xfrm>
              <a:off x="2797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7" name="Freeform 513"/>
            <p:cNvSpPr>
              <a:spLocks noChangeArrowheads="1"/>
            </p:cNvSpPr>
            <p:nvPr/>
          </p:nvSpPr>
          <p:spPr bwMode="auto">
            <a:xfrm>
              <a:off x="2911" y="1128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8" name="Freeform 514"/>
            <p:cNvSpPr>
              <a:spLocks noChangeArrowheads="1"/>
            </p:cNvSpPr>
            <p:nvPr/>
          </p:nvSpPr>
          <p:spPr bwMode="auto">
            <a:xfrm>
              <a:off x="2989" y="1146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99" name="Freeform 515"/>
            <p:cNvSpPr>
              <a:spLocks noChangeArrowheads="1"/>
            </p:cNvSpPr>
            <p:nvPr/>
          </p:nvSpPr>
          <p:spPr bwMode="auto">
            <a:xfrm>
              <a:off x="3137" y="1228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0" name="Freeform 516"/>
            <p:cNvSpPr>
              <a:spLocks noChangeArrowheads="1"/>
            </p:cNvSpPr>
            <p:nvPr/>
          </p:nvSpPr>
          <p:spPr bwMode="auto">
            <a:xfrm>
              <a:off x="3333" y="1190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1" name="Freeform 517"/>
            <p:cNvSpPr>
              <a:spLocks noChangeArrowheads="1"/>
            </p:cNvSpPr>
            <p:nvPr/>
          </p:nvSpPr>
          <p:spPr bwMode="auto">
            <a:xfrm>
              <a:off x="3436" y="1128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2" name="Freeform 518"/>
            <p:cNvSpPr>
              <a:spLocks noChangeArrowheads="1"/>
            </p:cNvSpPr>
            <p:nvPr/>
          </p:nvSpPr>
          <p:spPr bwMode="auto">
            <a:xfrm>
              <a:off x="3607" y="841"/>
              <a:ext cx="102" cy="497"/>
            </a:xfrm>
            <a:custGeom>
              <a:avLst/>
              <a:gdLst>
                <a:gd name="T0" fmla="*/ 452 w 453"/>
                <a:gd name="T1" fmla="*/ 2186 h 2195"/>
                <a:gd name="T2" fmla="*/ 450 w 453"/>
                <a:gd name="T3" fmla="*/ 2176 h 2195"/>
                <a:gd name="T4" fmla="*/ 291 w 453"/>
                <a:gd name="T5" fmla="*/ 1983 h 2195"/>
                <a:gd name="T6" fmla="*/ 75 w 453"/>
                <a:gd name="T7" fmla="*/ 1097 h 2195"/>
                <a:gd name="T8" fmla="*/ 260 w 453"/>
                <a:gd name="T9" fmla="*/ 263 h 2195"/>
                <a:gd name="T10" fmla="*/ 450 w 453"/>
                <a:gd name="T11" fmla="*/ 16 h 2195"/>
                <a:gd name="T12" fmla="*/ 452 w 453"/>
                <a:gd name="T13" fmla="*/ 10 h 2195"/>
                <a:gd name="T14" fmla="*/ 432 w 453"/>
                <a:gd name="T15" fmla="*/ 0 h 2195"/>
                <a:gd name="T16" fmla="*/ 406 w 453"/>
                <a:gd name="T17" fmla="*/ 13 h 2195"/>
                <a:gd name="T18" fmla="*/ 0 w 453"/>
                <a:gd name="T19" fmla="*/ 1097 h 2195"/>
                <a:gd name="T20" fmla="*/ 317 w 453"/>
                <a:gd name="T21" fmla="*/ 2093 h 2195"/>
                <a:gd name="T22" fmla="*/ 408 w 453"/>
                <a:gd name="T23" fmla="*/ 2184 h 2195"/>
                <a:gd name="T24" fmla="*/ 432 w 453"/>
                <a:gd name="T25" fmla="*/ 2194 h 2195"/>
                <a:gd name="T26" fmla="*/ 452 w 453"/>
                <a:gd name="T27" fmla="*/ 2186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2186"/>
                  </a:moveTo>
                  <a:cubicBezTo>
                    <a:pt x="452" y="2181"/>
                    <a:pt x="450" y="2181"/>
                    <a:pt x="450" y="2176"/>
                  </a:cubicBezTo>
                  <a:cubicBezTo>
                    <a:pt x="413" y="2142"/>
                    <a:pt x="354" y="2082"/>
                    <a:pt x="291" y="1983"/>
                  </a:cubicBezTo>
                  <a:cubicBezTo>
                    <a:pt x="143" y="1747"/>
                    <a:pt x="75" y="1451"/>
                    <a:pt x="75" y="1097"/>
                  </a:cubicBezTo>
                  <a:cubicBezTo>
                    <a:pt x="75" y="853"/>
                    <a:pt x="109" y="533"/>
                    <a:pt x="260" y="263"/>
                  </a:cubicBezTo>
                  <a:cubicBezTo>
                    <a:pt x="333" y="133"/>
                    <a:pt x="408" y="57"/>
                    <a:pt x="450" y="16"/>
                  </a:cubicBezTo>
                  <a:cubicBezTo>
                    <a:pt x="452" y="13"/>
                    <a:pt x="452" y="13"/>
                    <a:pt x="452" y="10"/>
                  </a:cubicBezTo>
                  <a:cubicBezTo>
                    <a:pt x="452" y="0"/>
                    <a:pt x="445" y="0"/>
                    <a:pt x="432" y="0"/>
                  </a:cubicBezTo>
                  <a:cubicBezTo>
                    <a:pt x="421" y="0"/>
                    <a:pt x="419" y="0"/>
                    <a:pt x="406" y="13"/>
                  </a:cubicBezTo>
                  <a:cubicBezTo>
                    <a:pt x="96" y="294"/>
                    <a:pt x="0" y="712"/>
                    <a:pt x="0" y="1097"/>
                  </a:cubicBezTo>
                  <a:cubicBezTo>
                    <a:pt x="0" y="1456"/>
                    <a:pt x="83" y="1820"/>
                    <a:pt x="317" y="2093"/>
                  </a:cubicBezTo>
                  <a:cubicBezTo>
                    <a:pt x="335" y="2113"/>
                    <a:pt x="369" y="2150"/>
                    <a:pt x="408" y="2184"/>
                  </a:cubicBezTo>
                  <a:cubicBezTo>
                    <a:pt x="419" y="2194"/>
                    <a:pt x="421" y="2194"/>
                    <a:pt x="432" y="2194"/>
                  </a:cubicBezTo>
                  <a:cubicBezTo>
                    <a:pt x="445" y="2194"/>
                    <a:pt x="452" y="2194"/>
                    <a:pt x="452" y="21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3" name="Freeform 519"/>
            <p:cNvSpPr>
              <a:spLocks noChangeArrowheads="1"/>
            </p:cNvSpPr>
            <p:nvPr/>
          </p:nvSpPr>
          <p:spPr bwMode="auto">
            <a:xfrm>
              <a:off x="3735" y="100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4" name="Freeform 520"/>
            <p:cNvSpPr>
              <a:spLocks noChangeArrowheads="1"/>
            </p:cNvSpPr>
            <p:nvPr/>
          </p:nvSpPr>
          <p:spPr bwMode="auto">
            <a:xfrm>
              <a:off x="3878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5" name="Freeform 521"/>
            <p:cNvSpPr>
              <a:spLocks noChangeArrowheads="1"/>
            </p:cNvSpPr>
            <p:nvPr/>
          </p:nvSpPr>
          <p:spPr bwMode="auto">
            <a:xfrm>
              <a:off x="4107" y="910"/>
              <a:ext cx="109" cy="136"/>
            </a:xfrm>
            <a:custGeom>
              <a:avLst/>
              <a:gdLst>
                <a:gd name="T0" fmla="*/ 21 w 485"/>
                <a:gd name="T1" fmla="*/ 172 h 604"/>
                <a:gd name="T2" fmla="*/ 166 w 485"/>
                <a:gd name="T3" fmla="*/ 65 h 604"/>
                <a:gd name="T4" fmla="*/ 317 w 485"/>
                <a:gd name="T5" fmla="*/ 299 h 604"/>
                <a:gd name="T6" fmla="*/ 304 w 485"/>
                <a:gd name="T7" fmla="*/ 390 h 604"/>
                <a:gd name="T8" fmla="*/ 257 w 485"/>
                <a:gd name="T9" fmla="*/ 587 h 604"/>
                <a:gd name="T10" fmla="*/ 270 w 485"/>
                <a:gd name="T11" fmla="*/ 603 h 604"/>
                <a:gd name="T12" fmla="*/ 299 w 485"/>
                <a:gd name="T13" fmla="*/ 549 h 604"/>
                <a:gd name="T14" fmla="*/ 333 w 485"/>
                <a:gd name="T15" fmla="*/ 390 h 604"/>
                <a:gd name="T16" fmla="*/ 341 w 485"/>
                <a:gd name="T17" fmla="*/ 354 h 604"/>
                <a:gd name="T18" fmla="*/ 465 w 485"/>
                <a:gd name="T19" fmla="*/ 55 h 604"/>
                <a:gd name="T20" fmla="*/ 484 w 485"/>
                <a:gd name="T21" fmla="*/ 18 h 604"/>
                <a:gd name="T22" fmla="*/ 471 w 485"/>
                <a:gd name="T23" fmla="*/ 10 h 604"/>
                <a:gd name="T24" fmla="*/ 460 w 485"/>
                <a:gd name="T25" fmla="*/ 16 h 604"/>
                <a:gd name="T26" fmla="*/ 338 w 485"/>
                <a:gd name="T27" fmla="*/ 289 h 604"/>
                <a:gd name="T28" fmla="*/ 302 w 485"/>
                <a:gd name="T29" fmla="*/ 101 h 604"/>
                <a:gd name="T30" fmla="*/ 179 w 485"/>
                <a:gd name="T31" fmla="*/ 0 h 604"/>
                <a:gd name="T32" fmla="*/ 0 w 485"/>
                <a:gd name="T33" fmla="*/ 169 h 604"/>
                <a:gd name="T34" fmla="*/ 18 w 485"/>
                <a:gd name="T35" fmla="*/ 177 h 604"/>
                <a:gd name="T36" fmla="*/ 21 w 485"/>
                <a:gd name="T37" fmla="*/ 17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604">
                  <a:moveTo>
                    <a:pt x="21" y="172"/>
                  </a:moveTo>
                  <a:cubicBezTo>
                    <a:pt x="57" y="68"/>
                    <a:pt x="156" y="65"/>
                    <a:pt x="166" y="65"/>
                  </a:cubicBezTo>
                  <a:cubicBezTo>
                    <a:pt x="307" y="65"/>
                    <a:pt x="317" y="226"/>
                    <a:pt x="317" y="299"/>
                  </a:cubicBezTo>
                  <a:cubicBezTo>
                    <a:pt x="317" y="356"/>
                    <a:pt x="312" y="372"/>
                    <a:pt x="304" y="390"/>
                  </a:cubicBezTo>
                  <a:cubicBezTo>
                    <a:pt x="286" y="455"/>
                    <a:pt x="257" y="562"/>
                    <a:pt x="257" y="587"/>
                  </a:cubicBezTo>
                  <a:cubicBezTo>
                    <a:pt x="257" y="595"/>
                    <a:pt x="263" y="603"/>
                    <a:pt x="270" y="603"/>
                  </a:cubicBezTo>
                  <a:cubicBezTo>
                    <a:pt x="281" y="603"/>
                    <a:pt x="289" y="582"/>
                    <a:pt x="299" y="549"/>
                  </a:cubicBezTo>
                  <a:cubicBezTo>
                    <a:pt x="320" y="471"/>
                    <a:pt x="330" y="419"/>
                    <a:pt x="333" y="390"/>
                  </a:cubicBezTo>
                  <a:cubicBezTo>
                    <a:pt x="335" y="377"/>
                    <a:pt x="335" y="367"/>
                    <a:pt x="341" y="354"/>
                  </a:cubicBezTo>
                  <a:cubicBezTo>
                    <a:pt x="369" y="263"/>
                    <a:pt x="429" y="127"/>
                    <a:pt x="465" y="55"/>
                  </a:cubicBezTo>
                  <a:cubicBezTo>
                    <a:pt x="471" y="44"/>
                    <a:pt x="484" y="23"/>
                    <a:pt x="484" y="18"/>
                  </a:cubicBezTo>
                  <a:cubicBezTo>
                    <a:pt x="484" y="10"/>
                    <a:pt x="473" y="10"/>
                    <a:pt x="471" y="10"/>
                  </a:cubicBezTo>
                  <a:cubicBezTo>
                    <a:pt x="468" y="10"/>
                    <a:pt x="463" y="10"/>
                    <a:pt x="460" y="16"/>
                  </a:cubicBezTo>
                  <a:cubicBezTo>
                    <a:pt x="413" y="104"/>
                    <a:pt x="377" y="195"/>
                    <a:pt x="338" y="289"/>
                  </a:cubicBezTo>
                  <a:cubicBezTo>
                    <a:pt x="338" y="260"/>
                    <a:pt x="338" y="190"/>
                    <a:pt x="302" y="101"/>
                  </a:cubicBezTo>
                  <a:cubicBezTo>
                    <a:pt x="278" y="44"/>
                    <a:pt x="242" y="0"/>
                    <a:pt x="179" y="0"/>
                  </a:cubicBezTo>
                  <a:cubicBezTo>
                    <a:pt x="65" y="0"/>
                    <a:pt x="0" y="140"/>
                    <a:pt x="0" y="169"/>
                  </a:cubicBezTo>
                  <a:cubicBezTo>
                    <a:pt x="0" y="177"/>
                    <a:pt x="8" y="177"/>
                    <a:pt x="18" y="177"/>
                  </a:cubicBezTo>
                  <a:lnTo>
                    <a:pt x="21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6" name="Freeform 522"/>
            <p:cNvSpPr>
              <a:spLocks noChangeArrowheads="1"/>
            </p:cNvSpPr>
            <p:nvPr/>
          </p:nvSpPr>
          <p:spPr bwMode="auto">
            <a:xfrm>
              <a:off x="4232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7" name="Freeform 523"/>
            <p:cNvSpPr>
              <a:spLocks noChangeArrowheads="1"/>
            </p:cNvSpPr>
            <p:nvPr/>
          </p:nvSpPr>
          <p:spPr bwMode="auto">
            <a:xfrm>
              <a:off x="4098" y="1086"/>
              <a:ext cx="222" cy="8"/>
            </a:xfrm>
            <a:custGeom>
              <a:avLst/>
              <a:gdLst>
                <a:gd name="T0" fmla="*/ 491 w 984"/>
                <a:gd name="T1" fmla="*/ 39 h 40"/>
                <a:gd name="T2" fmla="*/ 0 w 984"/>
                <a:gd name="T3" fmla="*/ 39 h 40"/>
                <a:gd name="T4" fmla="*/ 0 w 984"/>
                <a:gd name="T5" fmla="*/ 0 h 40"/>
                <a:gd name="T6" fmla="*/ 983 w 984"/>
                <a:gd name="T7" fmla="*/ 0 h 40"/>
                <a:gd name="T8" fmla="*/ 983 w 984"/>
                <a:gd name="T9" fmla="*/ 39 h 40"/>
                <a:gd name="T10" fmla="*/ 491 w 98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4" h="40">
                  <a:moveTo>
                    <a:pt x="491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983" y="0"/>
                  </a:lnTo>
                  <a:lnTo>
                    <a:pt x="983" y="39"/>
                  </a:lnTo>
                  <a:lnTo>
                    <a:pt x="491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8" name="Freeform 524"/>
            <p:cNvSpPr>
              <a:spLocks noChangeArrowheads="1"/>
            </p:cNvSpPr>
            <p:nvPr/>
          </p:nvSpPr>
          <p:spPr bwMode="auto">
            <a:xfrm>
              <a:off x="4109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09" name="Freeform 525"/>
            <p:cNvSpPr>
              <a:spLocks noChangeArrowheads="1"/>
            </p:cNvSpPr>
            <p:nvPr/>
          </p:nvSpPr>
          <p:spPr bwMode="auto">
            <a:xfrm>
              <a:off x="4208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0" name="Freeform 526"/>
            <p:cNvSpPr>
              <a:spLocks noChangeArrowheads="1"/>
            </p:cNvSpPr>
            <p:nvPr/>
          </p:nvSpPr>
          <p:spPr bwMode="auto">
            <a:xfrm>
              <a:off x="4352" y="841"/>
              <a:ext cx="102" cy="497"/>
            </a:xfrm>
            <a:custGeom>
              <a:avLst/>
              <a:gdLst>
                <a:gd name="T0" fmla="*/ 452 w 453"/>
                <a:gd name="T1" fmla="*/ 1097 h 2195"/>
                <a:gd name="T2" fmla="*/ 135 w 453"/>
                <a:gd name="T3" fmla="*/ 101 h 2195"/>
                <a:gd name="T4" fmla="*/ 44 w 453"/>
                <a:gd name="T5" fmla="*/ 10 h 2195"/>
                <a:gd name="T6" fmla="*/ 18 w 453"/>
                <a:gd name="T7" fmla="*/ 0 h 2195"/>
                <a:gd name="T8" fmla="*/ 0 w 453"/>
                <a:gd name="T9" fmla="*/ 10 h 2195"/>
                <a:gd name="T10" fmla="*/ 5 w 453"/>
                <a:gd name="T11" fmla="*/ 18 h 2195"/>
                <a:gd name="T12" fmla="*/ 161 w 453"/>
                <a:gd name="T13" fmla="*/ 211 h 2195"/>
                <a:gd name="T14" fmla="*/ 377 w 453"/>
                <a:gd name="T15" fmla="*/ 1097 h 2195"/>
                <a:gd name="T16" fmla="*/ 192 w 453"/>
                <a:gd name="T17" fmla="*/ 1934 h 2195"/>
                <a:gd name="T18" fmla="*/ 3 w 453"/>
                <a:gd name="T19" fmla="*/ 2176 h 2195"/>
                <a:gd name="T20" fmla="*/ 0 w 453"/>
                <a:gd name="T21" fmla="*/ 2186 h 2195"/>
                <a:gd name="T22" fmla="*/ 18 w 453"/>
                <a:gd name="T23" fmla="*/ 2194 h 2195"/>
                <a:gd name="T24" fmla="*/ 47 w 453"/>
                <a:gd name="T25" fmla="*/ 2181 h 2195"/>
                <a:gd name="T26" fmla="*/ 452 w 453"/>
                <a:gd name="T27" fmla="*/ 1097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1097"/>
                  </a:moveTo>
                  <a:cubicBezTo>
                    <a:pt x="452" y="738"/>
                    <a:pt x="369" y="377"/>
                    <a:pt x="135" y="101"/>
                  </a:cubicBezTo>
                  <a:cubicBezTo>
                    <a:pt x="117" y="81"/>
                    <a:pt x="83" y="44"/>
                    <a:pt x="44" y="10"/>
                  </a:cubicBezTo>
                  <a:cubicBezTo>
                    <a:pt x="34" y="0"/>
                    <a:pt x="31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52"/>
                    <a:pt x="99" y="112"/>
                    <a:pt x="161" y="211"/>
                  </a:cubicBezTo>
                  <a:cubicBezTo>
                    <a:pt x="309" y="447"/>
                    <a:pt x="377" y="743"/>
                    <a:pt x="377" y="1097"/>
                  </a:cubicBezTo>
                  <a:cubicBezTo>
                    <a:pt x="377" y="1344"/>
                    <a:pt x="343" y="1661"/>
                    <a:pt x="192" y="1934"/>
                  </a:cubicBezTo>
                  <a:cubicBezTo>
                    <a:pt x="120" y="2061"/>
                    <a:pt x="42" y="2139"/>
                    <a:pt x="3" y="2176"/>
                  </a:cubicBezTo>
                  <a:cubicBezTo>
                    <a:pt x="3" y="2181"/>
                    <a:pt x="0" y="2184"/>
                    <a:pt x="0" y="2186"/>
                  </a:cubicBezTo>
                  <a:cubicBezTo>
                    <a:pt x="0" y="2194"/>
                    <a:pt x="8" y="2194"/>
                    <a:pt x="18" y="2194"/>
                  </a:cubicBezTo>
                  <a:cubicBezTo>
                    <a:pt x="31" y="2194"/>
                    <a:pt x="34" y="2194"/>
                    <a:pt x="47" y="2181"/>
                  </a:cubicBezTo>
                  <a:cubicBezTo>
                    <a:pt x="356" y="1903"/>
                    <a:pt x="452" y="1482"/>
                    <a:pt x="452" y="10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1" name="Freeform 527"/>
            <p:cNvSpPr>
              <a:spLocks noChangeArrowheads="1"/>
            </p:cNvSpPr>
            <p:nvPr/>
          </p:nvSpPr>
          <p:spPr bwMode="auto">
            <a:xfrm>
              <a:off x="4501" y="841"/>
              <a:ext cx="54" cy="497"/>
            </a:xfrm>
            <a:custGeom>
              <a:avLst/>
              <a:gdLst>
                <a:gd name="T0" fmla="*/ 192 w 243"/>
                <a:gd name="T1" fmla="*/ 2145 h 2195"/>
                <a:gd name="T2" fmla="*/ 0 w 243"/>
                <a:gd name="T3" fmla="*/ 2145 h 2195"/>
                <a:gd name="T4" fmla="*/ 0 w 243"/>
                <a:gd name="T5" fmla="*/ 2194 h 2195"/>
                <a:gd name="T6" fmla="*/ 242 w 243"/>
                <a:gd name="T7" fmla="*/ 2194 h 2195"/>
                <a:gd name="T8" fmla="*/ 242 w 243"/>
                <a:gd name="T9" fmla="*/ 0 h 2195"/>
                <a:gd name="T10" fmla="*/ 0 w 243"/>
                <a:gd name="T11" fmla="*/ 0 h 2195"/>
                <a:gd name="T12" fmla="*/ 0 w 243"/>
                <a:gd name="T13" fmla="*/ 49 h 2195"/>
                <a:gd name="T14" fmla="*/ 192 w 243"/>
                <a:gd name="T15" fmla="*/ 49 h 2195"/>
                <a:gd name="T16" fmla="*/ 192 w 243"/>
                <a:gd name="T17" fmla="*/ 214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192" y="2145"/>
                  </a:moveTo>
                  <a:lnTo>
                    <a:pt x="0" y="2145"/>
                  </a:lnTo>
                  <a:lnTo>
                    <a:pt x="0" y="2194"/>
                  </a:lnTo>
                  <a:lnTo>
                    <a:pt x="242" y="2194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192" y="49"/>
                  </a:lnTo>
                  <a:lnTo>
                    <a:pt x="192" y="2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2" name="Freeform 528"/>
            <p:cNvSpPr>
              <a:spLocks noChangeArrowheads="1"/>
            </p:cNvSpPr>
            <p:nvPr/>
          </p:nvSpPr>
          <p:spPr bwMode="auto">
            <a:xfrm>
              <a:off x="4732" y="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3" name="Freeform 529"/>
            <p:cNvSpPr>
              <a:spLocks noChangeArrowheads="1"/>
            </p:cNvSpPr>
            <p:nvPr/>
          </p:nvSpPr>
          <p:spPr bwMode="auto">
            <a:xfrm>
              <a:off x="4799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4" name="Freeform 530"/>
            <p:cNvSpPr>
              <a:spLocks noChangeArrowheads="1"/>
            </p:cNvSpPr>
            <p:nvPr/>
          </p:nvSpPr>
          <p:spPr bwMode="auto">
            <a:xfrm>
              <a:off x="4938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5" name="Freeform 531"/>
            <p:cNvSpPr>
              <a:spLocks noChangeArrowheads="1"/>
            </p:cNvSpPr>
            <p:nvPr/>
          </p:nvSpPr>
          <p:spPr bwMode="auto">
            <a:xfrm>
              <a:off x="5067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6" name="Freeform 532"/>
            <p:cNvSpPr>
              <a:spLocks noChangeArrowheads="1"/>
            </p:cNvSpPr>
            <p:nvPr/>
          </p:nvSpPr>
          <p:spPr bwMode="auto">
            <a:xfrm>
              <a:off x="5180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7" name="Freeform 533"/>
            <p:cNvSpPr>
              <a:spLocks noChangeArrowheads="1"/>
            </p:cNvSpPr>
            <p:nvPr/>
          </p:nvSpPr>
          <p:spPr bwMode="auto">
            <a:xfrm>
              <a:off x="5219" y="107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8" name="Freeform 534"/>
            <p:cNvSpPr>
              <a:spLocks noChangeArrowheads="1"/>
            </p:cNvSpPr>
            <p:nvPr/>
          </p:nvSpPr>
          <p:spPr bwMode="auto">
            <a:xfrm>
              <a:off x="5401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19" name="Freeform 535"/>
            <p:cNvSpPr>
              <a:spLocks noChangeArrowheads="1"/>
            </p:cNvSpPr>
            <p:nvPr/>
          </p:nvSpPr>
          <p:spPr bwMode="auto">
            <a:xfrm>
              <a:off x="5603" y="104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0" name="Freeform 536"/>
            <p:cNvSpPr>
              <a:spLocks noChangeArrowheads="1"/>
            </p:cNvSpPr>
            <p:nvPr/>
          </p:nvSpPr>
          <p:spPr bwMode="auto">
            <a:xfrm>
              <a:off x="5701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1" name="Freeform 537"/>
            <p:cNvSpPr>
              <a:spLocks noChangeArrowheads="1"/>
            </p:cNvSpPr>
            <p:nvPr/>
          </p:nvSpPr>
          <p:spPr bwMode="auto">
            <a:xfrm>
              <a:off x="5840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2" name="Freeform 538"/>
            <p:cNvSpPr>
              <a:spLocks noChangeArrowheads="1"/>
            </p:cNvSpPr>
            <p:nvPr/>
          </p:nvSpPr>
          <p:spPr bwMode="auto">
            <a:xfrm>
              <a:off x="5969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3" name="Freeform 539"/>
            <p:cNvSpPr>
              <a:spLocks noChangeArrowheads="1"/>
            </p:cNvSpPr>
            <p:nvPr/>
          </p:nvSpPr>
          <p:spPr bwMode="auto">
            <a:xfrm>
              <a:off x="6082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4" name="Freeform 540"/>
            <p:cNvSpPr>
              <a:spLocks noChangeArrowheads="1"/>
            </p:cNvSpPr>
            <p:nvPr/>
          </p:nvSpPr>
          <p:spPr bwMode="auto">
            <a:xfrm>
              <a:off x="6125" y="107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5" name="Freeform 541"/>
            <p:cNvSpPr>
              <a:spLocks noChangeArrowheads="1"/>
            </p:cNvSpPr>
            <p:nvPr/>
          </p:nvSpPr>
          <p:spPr bwMode="auto">
            <a:xfrm>
              <a:off x="6251" y="986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26" name="Freeform 542"/>
            <p:cNvSpPr>
              <a:spLocks noChangeArrowheads="1"/>
            </p:cNvSpPr>
            <p:nvPr/>
          </p:nvSpPr>
          <p:spPr bwMode="auto">
            <a:xfrm>
              <a:off x="6372" y="1079"/>
              <a:ext cx="22" cy="22"/>
            </a:xfrm>
            <a:custGeom>
              <a:avLst/>
              <a:gdLst>
                <a:gd name="T0" fmla="*/ 99 w 100"/>
                <a:gd name="T1" fmla="*/ 49 h 100"/>
                <a:gd name="T2" fmla="*/ 49 w 100"/>
                <a:gd name="T3" fmla="*/ 0 h 100"/>
                <a:gd name="T4" fmla="*/ 0 w 100"/>
                <a:gd name="T5" fmla="*/ 49 h 100"/>
                <a:gd name="T6" fmla="*/ 49 w 100"/>
                <a:gd name="T7" fmla="*/ 99 h 100"/>
                <a:gd name="T8" fmla="*/ 99 w 100"/>
                <a:gd name="T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9" y="49"/>
                  </a:moveTo>
                  <a:cubicBezTo>
                    <a:pt x="99" y="23"/>
                    <a:pt x="78" y="0"/>
                    <a:pt x="49" y="0"/>
                  </a:cubicBezTo>
                  <a:cubicBezTo>
                    <a:pt x="23" y="0"/>
                    <a:pt x="0" y="23"/>
                    <a:pt x="0" y="49"/>
                  </a:cubicBezTo>
                  <a:cubicBezTo>
                    <a:pt x="0" y="78"/>
                    <a:pt x="23" y="99"/>
                    <a:pt x="49" y="99"/>
                  </a:cubicBezTo>
                  <a:cubicBezTo>
                    <a:pt x="78" y="99"/>
                    <a:pt x="99" y="78"/>
                    <a:pt x="99" y="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927" name="Text Box 543"/>
          <p:cNvSpPr txBox="1">
            <a:spLocks noChangeArrowheads="1"/>
          </p:cNvSpPr>
          <p:nvPr/>
        </p:nvSpPr>
        <p:spPr bwMode="auto">
          <a:xfrm>
            <a:off x="225425" y="381000"/>
            <a:ext cx="2416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>
                <a:solidFill>
                  <a:srgbClr val="0000FF"/>
                </a:solidFill>
              </a:rPr>
              <a:t>Bacchetta et al (2007)</a:t>
            </a:r>
          </a:p>
        </p:txBody>
      </p:sp>
      <p:sp>
        <p:nvSpPr>
          <p:cNvPr id="16928" name="Line 544"/>
          <p:cNvSpPr>
            <a:spLocks noChangeShapeType="1"/>
          </p:cNvSpPr>
          <p:nvPr/>
        </p:nvSpPr>
        <p:spPr bwMode="auto">
          <a:xfrm flipH="1" flipV="1">
            <a:off x="8432800" y="1860550"/>
            <a:ext cx="903288" cy="279400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929" name="Text Box 545"/>
          <p:cNvSpPr txBox="1">
            <a:spLocks noChangeArrowheads="1"/>
          </p:cNvSpPr>
          <p:nvPr/>
        </p:nvSpPr>
        <p:spPr bwMode="auto">
          <a:xfrm>
            <a:off x="9367838" y="1951038"/>
            <a:ext cx="33686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virtual photon polarization</a:t>
            </a:r>
          </a:p>
        </p:txBody>
      </p:sp>
      <p:sp>
        <p:nvSpPr>
          <p:cNvPr id="16930" name="Text Box 546"/>
          <p:cNvSpPr txBox="1">
            <a:spLocks noChangeArrowheads="1"/>
          </p:cNvSpPr>
          <p:nvPr/>
        </p:nvSpPr>
        <p:spPr bwMode="auto">
          <a:xfrm>
            <a:off x="7207250" y="6371235"/>
            <a:ext cx="5451475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 dirty="0"/>
              <a:t>Longitudinal to transverse photon flux ratio</a:t>
            </a:r>
          </a:p>
        </p:txBody>
      </p:sp>
      <p:sp>
        <p:nvSpPr>
          <p:cNvPr id="16931" name="Text Box 547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sp>
        <p:nvSpPr>
          <p:cNvPr id="16932" name="Text Box 548"/>
          <p:cNvSpPr txBox="1">
            <a:spLocks noChangeArrowheads="1"/>
          </p:cNvSpPr>
          <p:nvPr/>
        </p:nvSpPr>
        <p:spPr bwMode="auto">
          <a:xfrm>
            <a:off x="9726613" y="2598738"/>
            <a:ext cx="23876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polarization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D9B20-BB2A-7645-AE76-148F321A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471" y="5356106"/>
            <a:ext cx="5069217" cy="5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2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255588" y="1230313"/>
            <a:ext cx="12749212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0545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83000"/>
              </a:lnSpc>
            </a:pPr>
            <a:r>
              <a:rPr lang="en-US" altLang="x-none" sz="2800">
                <a:latin typeface="Calibri" charset="0"/>
              </a:rPr>
              <a:t>  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842963" y="820896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1323975" y="4257675"/>
            <a:ext cx="257175" cy="65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1400175" y="4354513"/>
            <a:ext cx="257175" cy="65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81025" y="123825"/>
            <a:ext cx="11904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1408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83000"/>
              </a:lnSpc>
            </a:pPr>
            <a:r>
              <a:rPr lang="en-US" altLang="x-none" sz="3200">
                <a:latin typeface="Calibri" charset="0"/>
              </a:rPr>
              <a:t>Cross-section</a:t>
            </a:r>
          </a:p>
        </p:txBody>
      </p:sp>
      <p:grpSp>
        <p:nvGrpSpPr>
          <p:cNvPr id="17416" name="Group 8"/>
          <p:cNvGrpSpPr>
            <a:grpSpLocks/>
          </p:cNvGrpSpPr>
          <p:nvPr/>
        </p:nvGrpSpPr>
        <p:grpSpPr bwMode="auto">
          <a:xfrm>
            <a:off x="163513" y="2217738"/>
            <a:ext cx="7307262" cy="592137"/>
            <a:chOff x="103" y="1397"/>
            <a:chExt cx="4603" cy="373"/>
          </a:xfrm>
        </p:grpSpPr>
        <p:sp>
          <p:nvSpPr>
            <p:cNvPr id="17417" name="Freeform 9"/>
            <p:cNvSpPr>
              <a:spLocks noChangeArrowheads="1"/>
            </p:cNvSpPr>
            <p:nvPr/>
          </p:nvSpPr>
          <p:spPr bwMode="auto">
            <a:xfrm>
              <a:off x="103" y="1397"/>
              <a:ext cx="4603" cy="373"/>
            </a:xfrm>
            <a:custGeom>
              <a:avLst/>
              <a:gdLst>
                <a:gd name="T0" fmla="*/ 10153 w 20304"/>
                <a:gd name="T1" fmla="*/ 1648 h 1649"/>
                <a:gd name="T2" fmla="*/ 0 w 20304"/>
                <a:gd name="T3" fmla="*/ 1648 h 1649"/>
                <a:gd name="T4" fmla="*/ 0 w 20304"/>
                <a:gd name="T5" fmla="*/ 0 h 1649"/>
                <a:gd name="T6" fmla="*/ 20303 w 20304"/>
                <a:gd name="T7" fmla="*/ 0 h 1649"/>
                <a:gd name="T8" fmla="*/ 20303 w 20304"/>
                <a:gd name="T9" fmla="*/ 1648 h 1649"/>
                <a:gd name="T10" fmla="*/ 10153 w 20304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04" h="1649">
                  <a:moveTo>
                    <a:pt x="10153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303" y="0"/>
                  </a:lnTo>
                  <a:lnTo>
                    <a:pt x="20303" y="1648"/>
                  </a:lnTo>
                  <a:lnTo>
                    <a:pt x="10153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8" name="Freeform 10"/>
            <p:cNvSpPr>
              <a:spLocks noChangeArrowheads="1"/>
            </p:cNvSpPr>
            <p:nvPr/>
          </p:nvSpPr>
          <p:spPr bwMode="auto">
            <a:xfrm>
              <a:off x="140" y="1397"/>
              <a:ext cx="79" cy="372"/>
            </a:xfrm>
            <a:custGeom>
              <a:avLst/>
              <a:gdLst>
                <a:gd name="T0" fmla="*/ 309 w 352"/>
                <a:gd name="T1" fmla="*/ 1635 h 1646"/>
                <a:gd name="T2" fmla="*/ 320 w 352"/>
                <a:gd name="T3" fmla="*/ 1645 h 1646"/>
                <a:gd name="T4" fmla="*/ 341 w 352"/>
                <a:gd name="T5" fmla="*/ 1645 h 1646"/>
                <a:gd name="T6" fmla="*/ 351 w 352"/>
                <a:gd name="T7" fmla="*/ 1638 h 1646"/>
                <a:gd name="T8" fmla="*/ 346 w 352"/>
                <a:gd name="T9" fmla="*/ 1630 h 1646"/>
                <a:gd name="T10" fmla="*/ 205 w 352"/>
                <a:gd name="T11" fmla="*/ 1445 h 1646"/>
                <a:gd name="T12" fmla="*/ 70 w 352"/>
                <a:gd name="T13" fmla="*/ 824 h 1646"/>
                <a:gd name="T14" fmla="*/ 346 w 352"/>
                <a:gd name="T15" fmla="*/ 16 h 1646"/>
                <a:gd name="T16" fmla="*/ 351 w 352"/>
                <a:gd name="T17" fmla="*/ 10 h 1646"/>
                <a:gd name="T18" fmla="*/ 333 w 352"/>
                <a:gd name="T19" fmla="*/ 0 h 1646"/>
                <a:gd name="T20" fmla="*/ 309 w 352"/>
                <a:gd name="T21" fmla="*/ 8 h 1646"/>
                <a:gd name="T22" fmla="*/ 60 w 352"/>
                <a:gd name="T23" fmla="*/ 403 h 1646"/>
                <a:gd name="T24" fmla="*/ 0 w 352"/>
                <a:gd name="T25" fmla="*/ 821 h 1646"/>
                <a:gd name="T26" fmla="*/ 185 w 352"/>
                <a:gd name="T27" fmla="*/ 1497 h 1646"/>
                <a:gd name="T28" fmla="*/ 242 w 352"/>
                <a:gd name="T29" fmla="*/ 1570 h 1646"/>
                <a:gd name="T30" fmla="*/ 273 w 352"/>
                <a:gd name="T31" fmla="*/ 1604 h 1646"/>
                <a:gd name="T32" fmla="*/ 309 w 352"/>
                <a:gd name="T33" fmla="*/ 163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2" h="1646">
                  <a:moveTo>
                    <a:pt x="309" y="1635"/>
                  </a:moveTo>
                  <a:cubicBezTo>
                    <a:pt x="309" y="1638"/>
                    <a:pt x="320" y="1645"/>
                    <a:pt x="320" y="1645"/>
                  </a:cubicBezTo>
                  <a:lnTo>
                    <a:pt x="341" y="1645"/>
                  </a:lnTo>
                  <a:cubicBezTo>
                    <a:pt x="343" y="1645"/>
                    <a:pt x="351" y="1645"/>
                    <a:pt x="351" y="1638"/>
                  </a:cubicBezTo>
                  <a:cubicBezTo>
                    <a:pt x="351" y="1632"/>
                    <a:pt x="348" y="1632"/>
                    <a:pt x="346" y="1630"/>
                  </a:cubicBezTo>
                  <a:cubicBezTo>
                    <a:pt x="312" y="1596"/>
                    <a:pt x="263" y="1547"/>
                    <a:pt x="205" y="1445"/>
                  </a:cubicBezTo>
                  <a:cubicBezTo>
                    <a:pt x="107" y="1268"/>
                    <a:pt x="70" y="1042"/>
                    <a:pt x="70" y="824"/>
                  </a:cubicBezTo>
                  <a:cubicBezTo>
                    <a:pt x="70" y="418"/>
                    <a:pt x="187" y="179"/>
                    <a:pt x="346" y="16"/>
                  </a:cubicBezTo>
                  <a:cubicBezTo>
                    <a:pt x="351" y="13"/>
                    <a:pt x="351" y="10"/>
                    <a:pt x="351" y="10"/>
                  </a:cubicBezTo>
                  <a:cubicBezTo>
                    <a:pt x="351" y="0"/>
                    <a:pt x="343" y="0"/>
                    <a:pt x="333" y="0"/>
                  </a:cubicBezTo>
                  <a:cubicBezTo>
                    <a:pt x="320" y="0"/>
                    <a:pt x="320" y="0"/>
                    <a:pt x="309" y="8"/>
                  </a:cubicBezTo>
                  <a:cubicBezTo>
                    <a:pt x="224" y="83"/>
                    <a:pt x="125" y="211"/>
                    <a:pt x="60" y="403"/>
                  </a:cubicBezTo>
                  <a:cubicBezTo>
                    <a:pt x="21" y="522"/>
                    <a:pt x="0" y="671"/>
                    <a:pt x="0" y="821"/>
                  </a:cubicBezTo>
                  <a:cubicBezTo>
                    <a:pt x="0" y="1040"/>
                    <a:pt x="39" y="1284"/>
                    <a:pt x="185" y="1497"/>
                  </a:cubicBezTo>
                  <a:cubicBezTo>
                    <a:pt x="208" y="1534"/>
                    <a:pt x="242" y="1570"/>
                    <a:pt x="242" y="1570"/>
                  </a:cubicBezTo>
                  <a:cubicBezTo>
                    <a:pt x="252" y="1583"/>
                    <a:pt x="265" y="1596"/>
                    <a:pt x="273" y="1604"/>
                  </a:cubicBezTo>
                  <a:lnTo>
                    <a:pt x="309" y="163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9" name="Freeform 11"/>
            <p:cNvSpPr>
              <a:spLocks noChangeArrowheads="1"/>
            </p:cNvSpPr>
            <p:nvPr/>
          </p:nvSpPr>
          <p:spPr bwMode="auto">
            <a:xfrm>
              <a:off x="245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Freeform 12"/>
            <p:cNvSpPr>
              <a:spLocks noChangeArrowheads="1"/>
            </p:cNvSpPr>
            <p:nvPr/>
          </p:nvSpPr>
          <p:spPr bwMode="auto">
            <a:xfrm>
              <a:off x="388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1" name="Freeform 13"/>
            <p:cNvSpPr>
              <a:spLocks noChangeArrowheads="1"/>
            </p:cNvSpPr>
            <p:nvPr/>
          </p:nvSpPr>
          <p:spPr bwMode="auto">
            <a:xfrm>
              <a:off x="591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2" name="Freeform 14"/>
            <p:cNvSpPr>
              <a:spLocks noChangeArrowheads="1"/>
            </p:cNvSpPr>
            <p:nvPr/>
          </p:nvSpPr>
          <p:spPr bwMode="auto">
            <a:xfrm>
              <a:off x="681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Freeform 15"/>
            <p:cNvSpPr>
              <a:spLocks noChangeArrowheads="1"/>
            </p:cNvSpPr>
            <p:nvPr/>
          </p:nvSpPr>
          <p:spPr bwMode="auto">
            <a:xfrm>
              <a:off x="786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4" name="Freeform 16"/>
            <p:cNvSpPr>
              <a:spLocks noChangeArrowheads="1"/>
            </p:cNvSpPr>
            <p:nvPr/>
          </p:nvSpPr>
          <p:spPr bwMode="auto">
            <a:xfrm>
              <a:off x="906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5" name="Freeform 17"/>
            <p:cNvSpPr>
              <a:spLocks noChangeArrowheads="1"/>
            </p:cNvSpPr>
            <p:nvPr/>
          </p:nvSpPr>
          <p:spPr bwMode="auto">
            <a:xfrm>
              <a:off x="1030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6" name="Freeform 18"/>
            <p:cNvSpPr>
              <a:spLocks noChangeArrowheads="1"/>
            </p:cNvSpPr>
            <p:nvPr/>
          </p:nvSpPr>
          <p:spPr bwMode="auto">
            <a:xfrm>
              <a:off x="1218" y="1440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Freeform 19"/>
            <p:cNvSpPr>
              <a:spLocks noChangeArrowheads="1"/>
            </p:cNvSpPr>
            <p:nvPr/>
          </p:nvSpPr>
          <p:spPr bwMode="auto">
            <a:xfrm>
              <a:off x="1402" y="1440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Freeform 20"/>
            <p:cNvSpPr>
              <a:spLocks noChangeArrowheads="1"/>
            </p:cNvSpPr>
            <p:nvPr/>
          </p:nvSpPr>
          <p:spPr bwMode="auto">
            <a:xfrm>
              <a:off x="1413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9" name="Freeform 21"/>
            <p:cNvSpPr>
              <a:spLocks noChangeArrowheads="1"/>
            </p:cNvSpPr>
            <p:nvPr/>
          </p:nvSpPr>
          <p:spPr bwMode="auto">
            <a:xfrm>
              <a:off x="1511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0" name="Freeform 22"/>
            <p:cNvSpPr>
              <a:spLocks noChangeArrowheads="1"/>
            </p:cNvSpPr>
            <p:nvPr/>
          </p:nvSpPr>
          <p:spPr bwMode="auto">
            <a:xfrm>
              <a:off x="1623" y="148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1" name="Freeform 23"/>
            <p:cNvSpPr>
              <a:spLocks noChangeArrowheads="1"/>
            </p:cNvSpPr>
            <p:nvPr/>
          </p:nvSpPr>
          <p:spPr bwMode="auto">
            <a:xfrm>
              <a:off x="1702" y="149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2" name="Freeform 24"/>
            <p:cNvSpPr>
              <a:spLocks noChangeArrowheads="1"/>
            </p:cNvSpPr>
            <p:nvPr/>
          </p:nvSpPr>
          <p:spPr bwMode="auto">
            <a:xfrm>
              <a:off x="1845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3" name="Freeform 25"/>
            <p:cNvSpPr>
              <a:spLocks noChangeArrowheads="1"/>
            </p:cNvSpPr>
            <p:nvPr/>
          </p:nvSpPr>
          <p:spPr bwMode="auto">
            <a:xfrm>
              <a:off x="2046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4" name="Freeform 26"/>
            <p:cNvSpPr>
              <a:spLocks noChangeArrowheads="1"/>
            </p:cNvSpPr>
            <p:nvPr/>
          </p:nvSpPr>
          <p:spPr bwMode="auto">
            <a:xfrm>
              <a:off x="2149" y="148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5" name="Freeform 27"/>
            <p:cNvSpPr>
              <a:spLocks noChangeArrowheads="1"/>
            </p:cNvSpPr>
            <p:nvPr/>
          </p:nvSpPr>
          <p:spPr bwMode="auto">
            <a:xfrm>
              <a:off x="2294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6" name="Freeform 28"/>
            <p:cNvSpPr>
              <a:spLocks noChangeArrowheads="1"/>
            </p:cNvSpPr>
            <p:nvPr/>
          </p:nvSpPr>
          <p:spPr bwMode="auto">
            <a:xfrm>
              <a:off x="2449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7" name="Freeform 29"/>
            <p:cNvSpPr>
              <a:spLocks noChangeArrowheads="1"/>
            </p:cNvSpPr>
            <p:nvPr/>
          </p:nvSpPr>
          <p:spPr bwMode="auto">
            <a:xfrm>
              <a:off x="2521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8" name="Freeform 30"/>
            <p:cNvSpPr>
              <a:spLocks noChangeArrowheads="1"/>
            </p:cNvSpPr>
            <p:nvPr/>
          </p:nvSpPr>
          <p:spPr bwMode="auto">
            <a:xfrm>
              <a:off x="2605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39" name="Freeform 31"/>
            <p:cNvSpPr>
              <a:spLocks noChangeArrowheads="1"/>
            </p:cNvSpPr>
            <p:nvPr/>
          </p:nvSpPr>
          <p:spPr bwMode="auto">
            <a:xfrm>
              <a:off x="2702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0" name="Freeform 32"/>
            <p:cNvSpPr>
              <a:spLocks noChangeArrowheads="1"/>
            </p:cNvSpPr>
            <p:nvPr/>
          </p:nvSpPr>
          <p:spPr bwMode="auto">
            <a:xfrm>
              <a:off x="2805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1" name="Freeform 33"/>
            <p:cNvSpPr>
              <a:spLocks noChangeArrowheads="1"/>
            </p:cNvSpPr>
            <p:nvPr/>
          </p:nvSpPr>
          <p:spPr bwMode="auto">
            <a:xfrm>
              <a:off x="2455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2" name="Freeform 34"/>
            <p:cNvSpPr>
              <a:spLocks noChangeArrowheads="1"/>
            </p:cNvSpPr>
            <p:nvPr/>
          </p:nvSpPr>
          <p:spPr bwMode="auto">
            <a:xfrm>
              <a:off x="2584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3" name="Freeform 35"/>
            <p:cNvSpPr>
              <a:spLocks noChangeArrowheads="1"/>
            </p:cNvSpPr>
            <p:nvPr/>
          </p:nvSpPr>
          <p:spPr bwMode="auto">
            <a:xfrm>
              <a:off x="2956" y="151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4" name="Freeform 36"/>
            <p:cNvSpPr>
              <a:spLocks noChangeArrowheads="1"/>
            </p:cNvSpPr>
            <p:nvPr/>
          </p:nvSpPr>
          <p:spPr bwMode="auto">
            <a:xfrm>
              <a:off x="3159" y="1543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5" name="Freeform 37"/>
            <p:cNvSpPr>
              <a:spLocks noChangeArrowheads="1"/>
            </p:cNvSpPr>
            <p:nvPr/>
          </p:nvSpPr>
          <p:spPr bwMode="auto">
            <a:xfrm>
              <a:off x="3250" y="1543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6" name="Freeform 38"/>
            <p:cNvSpPr>
              <a:spLocks noChangeArrowheads="1"/>
            </p:cNvSpPr>
            <p:nvPr/>
          </p:nvSpPr>
          <p:spPr bwMode="auto">
            <a:xfrm>
              <a:off x="3354" y="1543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7" name="Freeform 39"/>
            <p:cNvSpPr>
              <a:spLocks noChangeArrowheads="1"/>
            </p:cNvSpPr>
            <p:nvPr/>
          </p:nvSpPr>
          <p:spPr bwMode="auto">
            <a:xfrm>
              <a:off x="3474" y="149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8" name="Freeform 40"/>
            <p:cNvSpPr>
              <a:spLocks noChangeArrowheads="1"/>
            </p:cNvSpPr>
            <p:nvPr/>
          </p:nvSpPr>
          <p:spPr bwMode="auto">
            <a:xfrm>
              <a:off x="3577" y="149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49" name="Freeform 41"/>
            <p:cNvSpPr>
              <a:spLocks noChangeArrowheads="1"/>
            </p:cNvSpPr>
            <p:nvPr/>
          </p:nvSpPr>
          <p:spPr bwMode="auto">
            <a:xfrm>
              <a:off x="3702" y="156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0" name="Freeform 42"/>
            <p:cNvSpPr>
              <a:spLocks noChangeArrowheads="1"/>
            </p:cNvSpPr>
            <p:nvPr/>
          </p:nvSpPr>
          <p:spPr bwMode="auto">
            <a:xfrm>
              <a:off x="3873" y="1542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1" name="Freeform 43"/>
            <p:cNvSpPr>
              <a:spLocks noChangeArrowheads="1"/>
            </p:cNvSpPr>
            <p:nvPr/>
          </p:nvSpPr>
          <p:spPr bwMode="auto">
            <a:xfrm>
              <a:off x="4040" y="148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2" name="Freeform 44"/>
            <p:cNvSpPr>
              <a:spLocks noChangeArrowheads="1"/>
            </p:cNvSpPr>
            <p:nvPr/>
          </p:nvSpPr>
          <p:spPr bwMode="auto">
            <a:xfrm>
              <a:off x="4195" y="1472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3" name="Freeform 45"/>
            <p:cNvSpPr>
              <a:spLocks noChangeArrowheads="1"/>
            </p:cNvSpPr>
            <p:nvPr/>
          </p:nvSpPr>
          <p:spPr bwMode="auto">
            <a:xfrm>
              <a:off x="4268" y="1472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4" name="Freeform 46"/>
            <p:cNvSpPr>
              <a:spLocks noChangeArrowheads="1"/>
            </p:cNvSpPr>
            <p:nvPr/>
          </p:nvSpPr>
          <p:spPr bwMode="auto">
            <a:xfrm>
              <a:off x="4351" y="1472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5" name="Freeform 47"/>
            <p:cNvSpPr>
              <a:spLocks noChangeArrowheads="1"/>
            </p:cNvSpPr>
            <p:nvPr/>
          </p:nvSpPr>
          <p:spPr bwMode="auto">
            <a:xfrm>
              <a:off x="4448" y="144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6" name="Freeform 48"/>
            <p:cNvSpPr>
              <a:spLocks noChangeArrowheads="1"/>
            </p:cNvSpPr>
            <p:nvPr/>
          </p:nvSpPr>
          <p:spPr bwMode="auto">
            <a:xfrm>
              <a:off x="4531" y="143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7" name="Freeform 49"/>
            <p:cNvSpPr>
              <a:spLocks noChangeArrowheads="1"/>
            </p:cNvSpPr>
            <p:nvPr/>
          </p:nvSpPr>
          <p:spPr bwMode="auto">
            <a:xfrm>
              <a:off x="4633" y="148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8" name="Freeform 50"/>
            <p:cNvSpPr>
              <a:spLocks noChangeArrowheads="1"/>
            </p:cNvSpPr>
            <p:nvPr/>
          </p:nvSpPr>
          <p:spPr bwMode="auto">
            <a:xfrm>
              <a:off x="4202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59" name="Freeform 51"/>
            <p:cNvSpPr>
              <a:spLocks noChangeArrowheads="1"/>
            </p:cNvSpPr>
            <p:nvPr/>
          </p:nvSpPr>
          <p:spPr bwMode="auto">
            <a:xfrm>
              <a:off x="4330" y="1597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60" name="Group 52"/>
          <p:cNvGrpSpPr>
            <a:grpSpLocks/>
          </p:cNvGrpSpPr>
          <p:nvPr/>
        </p:nvGrpSpPr>
        <p:grpSpPr bwMode="auto">
          <a:xfrm>
            <a:off x="558800" y="2889250"/>
            <a:ext cx="4189413" cy="419100"/>
            <a:chOff x="352" y="1820"/>
            <a:chExt cx="2639" cy="264"/>
          </a:xfrm>
        </p:grpSpPr>
        <p:sp>
          <p:nvSpPr>
            <p:cNvPr id="17461" name="Freeform 53"/>
            <p:cNvSpPr>
              <a:spLocks noChangeArrowheads="1"/>
            </p:cNvSpPr>
            <p:nvPr/>
          </p:nvSpPr>
          <p:spPr bwMode="auto">
            <a:xfrm>
              <a:off x="352" y="1820"/>
              <a:ext cx="2639" cy="261"/>
            </a:xfrm>
            <a:custGeom>
              <a:avLst/>
              <a:gdLst>
                <a:gd name="T0" fmla="*/ 5819 w 11641"/>
                <a:gd name="T1" fmla="*/ 1154 h 1155"/>
                <a:gd name="T2" fmla="*/ 0 w 11641"/>
                <a:gd name="T3" fmla="*/ 1154 h 1155"/>
                <a:gd name="T4" fmla="*/ 0 w 11641"/>
                <a:gd name="T5" fmla="*/ 0 h 1155"/>
                <a:gd name="T6" fmla="*/ 11640 w 11641"/>
                <a:gd name="T7" fmla="*/ 0 h 1155"/>
                <a:gd name="T8" fmla="*/ 11640 w 11641"/>
                <a:gd name="T9" fmla="*/ 1154 h 1155"/>
                <a:gd name="T10" fmla="*/ 5819 w 11641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41" h="1155">
                  <a:moveTo>
                    <a:pt x="5819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1640" y="0"/>
                  </a:lnTo>
                  <a:lnTo>
                    <a:pt x="11640" y="1154"/>
                  </a:lnTo>
                  <a:lnTo>
                    <a:pt x="5819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2" name="Freeform 54"/>
            <p:cNvSpPr>
              <a:spLocks noChangeArrowheads="1"/>
            </p:cNvSpPr>
            <p:nvPr/>
          </p:nvSpPr>
          <p:spPr bwMode="auto">
            <a:xfrm>
              <a:off x="364" y="190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3" name="Freeform 55"/>
            <p:cNvSpPr>
              <a:spLocks noChangeArrowheads="1"/>
            </p:cNvSpPr>
            <p:nvPr/>
          </p:nvSpPr>
          <p:spPr bwMode="auto">
            <a:xfrm>
              <a:off x="525" y="187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4" name="Freeform 56"/>
            <p:cNvSpPr>
              <a:spLocks noChangeArrowheads="1"/>
            </p:cNvSpPr>
            <p:nvPr/>
          </p:nvSpPr>
          <p:spPr bwMode="auto">
            <a:xfrm>
              <a:off x="745" y="192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5" name="Freeform 57"/>
            <p:cNvSpPr>
              <a:spLocks noChangeArrowheads="1"/>
            </p:cNvSpPr>
            <p:nvPr/>
          </p:nvSpPr>
          <p:spPr bwMode="auto">
            <a:xfrm>
              <a:off x="826" y="188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6" name="Freeform 58"/>
            <p:cNvSpPr>
              <a:spLocks noChangeArrowheads="1"/>
            </p:cNvSpPr>
            <p:nvPr/>
          </p:nvSpPr>
          <p:spPr bwMode="auto">
            <a:xfrm>
              <a:off x="884" y="192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7" name="Freeform 59"/>
            <p:cNvSpPr>
              <a:spLocks noChangeArrowheads="1"/>
            </p:cNvSpPr>
            <p:nvPr/>
          </p:nvSpPr>
          <p:spPr bwMode="auto">
            <a:xfrm>
              <a:off x="1037" y="187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8" name="Freeform 60"/>
            <p:cNvSpPr>
              <a:spLocks noChangeArrowheads="1"/>
            </p:cNvSpPr>
            <p:nvPr/>
          </p:nvSpPr>
          <p:spPr bwMode="auto">
            <a:xfrm>
              <a:off x="1161" y="195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3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7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79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3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0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69" name="Freeform 61"/>
            <p:cNvSpPr>
              <a:spLocks noChangeArrowheads="1"/>
            </p:cNvSpPr>
            <p:nvPr/>
          </p:nvSpPr>
          <p:spPr bwMode="auto">
            <a:xfrm>
              <a:off x="1350" y="182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0" name="Freeform 62"/>
            <p:cNvSpPr>
              <a:spLocks noChangeArrowheads="1"/>
            </p:cNvSpPr>
            <p:nvPr/>
          </p:nvSpPr>
          <p:spPr bwMode="auto">
            <a:xfrm>
              <a:off x="1534" y="182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1" name="Freeform 63"/>
            <p:cNvSpPr>
              <a:spLocks noChangeArrowheads="1"/>
            </p:cNvSpPr>
            <p:nvPr/>
          </p:nvSpPr>
          <p:spPr bwMode="auto">
            <a:xfrm>
              <a:off x="1545" y="188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2" name="Freeform 64"/>
            <p:cNvSpPr>
              <a:spLocks noChangeArrowheads="1"/>
            </p:cNvSpPr>
            <p:nvPr/>
          </p:nvSpPr>
          <p:spPr bwMode="auto">
            <a:xfrm>
              <a:off x="1643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3" name="Freeform 65"/>
            <p:cNvSpPr>
              <a:spLocks noChangeArrowheads="1"/>
            </p:cNvSpPr>
            <p:nvPr/>
          </p:nvSpPr>
          <p:spPr bwMode="auto">
            <a:xfrm>
              <a:off x="1755" y="186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4" name="Freeform 66"/>
            <p:cNvSpPr>
              <a:spLocks noChangeArrowheads="1"/>
            </p:cNvSpPr>
            <p:nvPr/>
          </p:nvSpPr>
          <p:spPr bwMode="auto">
            <a:xfrm>
              <a:off x="1833" y="188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5" name="Freeform 67"/>
            <p:cNvSpPr>
              <a:spLocks noChangeArrowheads="1"/>
            </p:cNvSpPr>
            <p:nvPr/>
          </p:nvSpPr>
          <p:spPr bwMode="auto">
            <a:xfrm>
              <a:off x="1982" y="196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6" name="Freeform 68"/>
            <p:cNvSpPr>
              <a:spLocks noChangeArrowheads="1"/>
            </p:cNvSpPr>
            <p:nvPr/>
          </p:nvSpPr>
          <p:spPr bwMode="auto">
            <a:xfrm>
              <a:off x="2177" y="192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7" name="Freeform 69"/>
            <p:cNvSpPr>
              <a:spLocks noChangeArrowheads="1"/>
            </p:cNvSpPr>
            <p:nvPr/>
          </p:nvSpPr>
          <p:spPr bwMode="auto">
            <a:xfrm>
              <a:off x="2280" y="186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8" name="Freeform 70"/>
            <p:cNvSpPr>
              <a:spLocks noChangeArrowheads="1"/>
            </p:cNvSpPr>
            <p:nvPr/>
          </p:nvSpPr>
          <p:spPr bwMode="auto">
            <a:xfrm>
              <a:off x="2425" y="187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79" name="Freeform 71"/>
            <p:cNvSpPr>
              <a:spLocks noChangeArrowheads="1"/>
            </p:cNvSpPr>
            <p:nvPr/>
          </p:nvSpPr>
          <p:spPr bwMode="auto">
            <a:xfrm>
              <a:off x="2580" y="185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0" name="Freeform 72"/>
            <p:cNvSpPr>
              <a:spLocks noChangeArrowheads="1"/>
            </p:cNvSpPr>
            <p:nvPr/>
          </p:nvSpPr>
          <p:spPr bwMode="auto">
            <a:xfrm>
              <a:off x="2647" y="182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1" name="Freeform 73"/>
            <p:cNvSpPr>
              <a:spLocks noChangeArrowheads="1"/>
            </p:cNvSpPr>
            <p:nvPr/>
          </p:nvSpPr>
          <p:spPr bwMode="auto">
            <a:xfrm>
              <a:off x="2694" y="185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2" name="Freeform 74"/>
            <p:cNvSpPr>
              <a:spLocks noChangeArrowheads="1"/>
            </p:cNvSpPr>
            <p:nvPr/>
          </p:nvSpPr>
          <p:spPr bwMode="auto">
            <a:xfrm>
              <a:off x="2816" y="182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3" name="Freeform 75"/>
            <p:cNvSpPr>
              <a:spLocks noChangeArrowheads="1"/>
            </p:cNvSpPr>
            <p:nvPr/>
          </p:nvSpPr>
          <p:spPr bwMode="auto">
            <a:xfrm>
              <a:off x="2918" y="1871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1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1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4" name="Freeform 76"/>
            <p:cNvSpPr>
              <a:spLocks noChangeArrowheads="1"/>
            </p:cNvSpPr>
            <p:nvPr/>
          </p:nvSpPr>
          <p:spPr bwMode="auto">
            <a:xfrm>
              <a:off x="2583" y="198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5" name="Freeform 77"/>
            <p:cNvSpPr>
              <a:spLocks noChangeArrowheads="1"/>
            </p:cNvSpPr>
            <p:nvPr/>
          </p:nvSpPr>
          <p:spPr bwMode="auto">
            <a:xfrm>
              <a:off x="2701" y="198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486" name="Group 78"/>
          <p:cNvGrpSpPr>
            <a:grpSpLocks/>
          </p:cNvGrpSpPr>
          <p:nvPr/>
        </p:nvGrpSpPr>
        <p:grpSpPr bwMode="auto">
          <a:xfrm>
            <a:off x="560388" y="3387725"/>
            <a:ext cx="7467600" cy="592138"/>
            <a:chOff x="353" y="2134"/>
            <a:chExt cx="4704" cy="373"/>
          </a:xfrm>
        </p:grpSpPr>
        <p:sp>
          <p:nvSpPr>
            <p:cNvPr id="17487" name="Freeform 79"/>
            <p:cNvSpPr>
              <a:spLocks noChangeArrowheads="1"/>
            </p:cNvSpPr>
            <p:nvPr/>
          </p:nvSpPr>
          <p:spPr bwMode="auto">
            <a:xfrm>
              <a:off x="353" y="2134"/>
              <a:ext cx="4704" cy="373"/>
            </a:xfrm>
            <a:custGeom>
              <a:avLst/>
              <a:gdLst>
                <a:gd name="T0" fmla="*/ 10374 w 20749"/>
                <a:gd name="T1" fmla="*/ 1648 h 1649"/>
                <a:gd name="T2" fmla="*/ 0 w 20749"/>
                <a:gd name="T3" fmla="*/ 1648 h 1649"/>
                <a:gd name="T4" fmla="*/ 0 w 20749"/>
                <a:gd name="T5" fmla="*/ 0 h 1649"/>
                <a:gd name="T6" fmla="*/ 20748 w 20749"/>
                <a:gd name="T7" fmla="*/ 0 h 1649"/>
                <a:gd name="T8" fmla="*/ 20748 w 20749"/>
                <a:gd name="T9" fmla="*/ 1648 h 1649"/>
                <a:gd name="T10" fmla="*/ 10374 w 20749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49" h="1649">
                  <a:moveTo>
                    <a:pt x="10374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748" y="0"/>
                  </a:lnTo>
                  <a:lnTo>
                    <a:pt x="20748" y="1648"/>
                  </a:lnTo>
                  <a:lnTo>
                    <a:pt x="10374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8" name="Freeform 80"/>
            <p:cNvSpPr>
              <a:spLocks noChangeArrowheads="1"/>
            </p:cNvSpPr>
            <p:nvPr/>
          </p:nvSpPr>
          <p:spPr bwMode="auto">
            <a:xfrm>
              <a:off x="364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89" name="Freeform 81"/>
            <p:cNvSpPr>
              <a:spLocks noChangeArrowheads="1"/>
            </p:cNvSpPr>
            <p:nvPr/>
          </p:nvSpPr>
          <p:spPr bwMode="auto">
            <a:xfrm>
              <a:off x="525" y="2226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0" name="Freeform 82"/>
            <p:cNvSpPr>
              <a:spLocks noChangeArrowheads="1"/>
            </p:cNvSpPr>
            <p:nvPr/>
          </p:nvSpPr>
          <p:spPr bwMode="auto">
            <a:xfrm>
              <a:off x="651" y="230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1" name="Freeform 83"/>
            <p:cNvSpPr>
              <a:spLocks noChangeArrowheads="1"/>
            </p:cNvSpPr>
            <p:nvPr/>
          </p:nvSpPr>
          <p:spPr bwMode="auto">
            <a:xfrm>
              <a:off x="846" y="2134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2" name="Freeform 84"/>
            <p:cNvSpPr>
              <a:spLocks noChangeArrowheads="1"/>
            </p:cNvSpPr>
            <p:nvPr/>
          </p:nvSpPr>
          <p:spPr bwMode="auto">
            <a:xfrm>
              <a:off x="904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3" name="Freeform 85"/>
            <p:cNvSpPr>
              <a:spLocks noChangeArrowheads="1"/>
            </p:cNvSpPr>
            <p:nvPr/>
          </p:nvSpPr>
          <p:spPr bwMode="auto">
            <a:xfrm>
              <a:off x="986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4" name="Freeform 86"/>
            <p:cNvSpPr>
              <a:spLocks noChangeArrowheads="1"/>
            </p:cNvSpPr>
            <p:nvPr/>
          </p:nvSpPr>
          <p:spPr bwMode="auto">
            <a:xfrm>
              <a:off x="1043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5" name="Freeform 87"/>
            <p:cNvSpPr>
              <a:spLocks noChangeArrowheads="1"/>
            </p:cNvSpPr>
            <p:nvPr/>
          </p:nvSpPr>
          <p:spPr bwMode="auto">
            <a:xfrm>
              <a:off x="1196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6" name="Freeform 88"/>
            <p:cNvSpPr>
              <a:spLocks noChangeArrowheads="1"/>
            </p:cNvSpPr>
            <p:nvPr/>
          </p:nvSpPr>
          <p:spPr bwMode="auto">
            <a:xfrm>
              <a:off x="132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7" name="Freeform 89"/>
            <p:cNvSpPr>
              <a:spLocks noChangeArrowheads="1"/>
            </p:cNvSpPr>
            <p:nvPr/>
          </p:nvSpPr>
          <p:spPr bwMode="auto">
            <a:xfrm>
              <a:off x="1509" y="2176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8" name="Freeform 90"/>
            <p:cNvSpPr>
              <a:spLocks noChangeArrowheads="1"/>
            </p:cNvSpPr>
            <p:nvPr/>
          </p:nvSpPr>
          <p:spPr bwMode="auto">
            <a:xfrm>
              <a:off x="1693" y="217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99" name="Freeform 91"/>
            <p:cNvSpPr>
              <a:spLocks noChangeArrowheads="1"/>
            </p:cNvSpPr>
            <p:nvPr/>
          </p:nvSpPr>
          <p:spPr bwMode="auto">
            <a:xfrm>
              <a:off x="170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0" name="Freeform 92"/>
            <p:cNvSpPr>
              <a:spLocks noChangeArrowheads="1"/>
            </p:cNvSpPr>
            <p:nvPr/>
          </p:nvSpPr>
          <p:spPr bwMode="auto">
            <a:xfrm>
              <a:off x="180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1" name="Freeform 93"/>
            <p:cNvSpPr>
              <a:spLocks noChangeArrowheads="1"/>
            </p:cNvSpPr>
            <p:nvPr/>
          </p:nvSpPr>
          <p:spPr bwMode="auto">
            <a:xfrm>
              <a:off x="1914" y="2217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2" name="Freeform 94"/>
            <p:cNvSpPr>
              <a:spLocks noChangeArrowheads="1"/>
            </p:cNvSpPr>
            <p:nvPr/>
          </p:nvSpPr>
          <p:spPr bwMode="auto">
            <a:xfrm>
              <a:off x="1993" y="223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3" name="Freeform 95"/>
            <p:cNvSpPr>
              <a:spLocks noChangeArrowheads="1"/>
            </p:cNvSpPr>
            <p:nvPr/>
          </p:nvSpPr>
          <p:spPr bwMode="auto">
            <a:xfrm>
              <a:off x="2136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4" name="Freeform 96"/>
            <p:cNvSpPr>
              <a:spLocks noChangeArrowheads="1"/>
            </p:cNvSpPr>
            <p:nvPr/>
          </p:nvSpPr>
          <p:spPr bwMode="auto">
            <a:xfrm>
              <a:off x="2337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5" name="Freeform 97"/>
            <p:cNvSpPr>
              <a:spLocks noChangeArrowheads="1"/>
            </p:cNvSpPr>
            <p:nvPr/>
          </p:nvSpPr>
          <p:spPr bwMode="auto">
            <a:xfrm>
              <a:off x="2440" y="2217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6" name="Freeform 98"/>
            <p:cNvSpPr>
              <a:spLocks noChangeArrowheads="1"/>
            </p:cNvSpPr>
            <p:nvPr/>
          </p:nvSpPr>
          <p:spPr bwMode="auto">
            <a:xfrm>
              <a:off x="2585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7" name="Freeform 99"/>
            <p:cNvSpPr>
              <a:spLocks noChangeArrowheads="1"/>
            </p:cNvSpPr>
            <p:nvPr/>
          </p:nvSpPr>
          <p:spPr bwMode="auto">
            <a:xfrm>
              <a:off x="2739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8" name="Freeform 100"/>
            <p:cNvSpPr>
              <a:spLocks noChangeArrowheads="1"/>
            </p:cNvSpPr>
            <p:nvPr/>
          </p:nvSpPr>
          <p:spPr bwMode="auto">
            <a:xfrm>
              <a:off x="2807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09" name="Freeform 101"/>
            <p:cNvSpPr>
              <a:spLocks noChangeArrowheads="1"/>
            </p:cNvSpPr>
            <p:nvPr/>
          </p:nvSpPr>
          <p:spPr bwMode="auto">
            <a:xfrm>
              <a:off x="2853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0" name="Freeform 102"/>
            <p:cNvSpPr>
              <a:spLocks noChangeArrowheads="1"/>
            </p:cNvSpPr>
            <p:nvPr/>
          </p:nvSpPr>
          <p:spPr bwMode="auto">
            <a:xfrm>
              <a:off x="2975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1" name="Freeform 103"/>
            <p:cNvSpPr>
              <a:spLocks noChangeArrowheads="1"/>
            </p:cNvSpPr>
            <p:nvPr/>
          </p:nvSpPr>
          <p:spPr bwMode="auto">
            <a:xfrm>
              <a:off x="3078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2" name="Freeform 104"/>
            <p:cNvSpPr>
              <a:spLocks noChangeArrowheads="1"/>
            </p:cNvSpPr>
            <p:nvPr/>
          </p:nvSpPr>
          <p:spPr bwMode="auto">
            <a:xfrm>
              <a:off x="2746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3" name="Freeform 105"/>
            <p:cNvSpPr>
              <a:spLocks noChangeArrowheads="1"/>
            </p:cNvSpPr>
            <p:nvPr/>
          </p:nvSpPr>
          <p:spPr bwMode="auto">
            <a:xfrm>
              <a:off x="2871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4" name="Freeform 106"/>
            <p:cNvSpPr>
              <a:spLocks noChangeArrowheads="1"/>
            </p:cNvSpPr>
            <p:nvPr/>
          </p:nvSpPr>
          <p:spPr bwMode="auto">
            <a:xfrm>
              <a:off x="3229" y="225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5" name="Freeform 107"/>
            <p:cNvSpPr>
              <a:spLocks noChangeArrowheads="1"/>
            </p:cNvSpPr>
            <p:nvPr/>
          </p:nvSpPr>
          <p:spPr bwMode="auto">
            <a:xfrm>
              <a:off x="3432" y="2280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6" name="Freeform 108"/>
            <p:cNvSpPr>
              <a:spLocks noChangeArrowheads="1"/>
            </p:cNvSpPr>
            <p:nvPr/>
          </p:nvSpPr>
          <p:spPr bwMode="auto">
            <a:xfrm>
              <a:off x="3513" y="2233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7" name="Freeform 109"/>
            <p:cNvSpPr>
              <a:spLocks noChangeArrowheads="1"/>
            </p:cNvSpPr>
            <p:nvPr/>
          </p:nvSpPr>
          <p:spPr bwMode="auto">
            <a:xfrm>
              <a:off x="3571" y="2281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5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5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5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8" name="Freeform 110"/>
            <p:cNvSpPr>
              <a:spLocks noChangeArrowheads="1"/>
            </p:cNvSpPr>
            <p:nvPr/>
          </p:nvSpPr>
          <p:spPr bwMode="auto">
            <a:xfrm>
              <a:off x="3724" y="2234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19" name="Freeform 111"/>
            <p:cNvSpPr>
              <a:spLocks noChangeArrowheads="1"/>
            </p:cNvSpPr>
            <p:nvPr/>
          </p:nvSpPr>
          <p:spPr bwMode="auto">
            <a:xfrm>
              <a:off x="3827" y="222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0" name="Freeform 112"/>
            <p:cNvSpPr>
              <a:spLocks noChangeArrowheads="1"/>
            </p:cNvSpPr>
            <p:nvPr/>
          </p:nvSpPr>
          <p:spPr bwMode="auto">
            <a:xfrm>
              <a:off x="3951" y="2302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1" name="Freeform 113"/>
            <p:cNvSpPr>
              <a:spLocks noChangeArrowheads="1"/>
            </p:cNvSpPr>
            <p:nvPr/>
          </p:nvSpPr>
          <p:spPr bwMode="auto">
            <a:xfrm>
              <a:off x="4122" y="227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2" name="Freeform 114"/>
            <p:cNvSpPr>
              <a:spLocks noChangeArrowheads="1"/>
            </p:cNvSpPr>
            <p:nvPr/>
          </p:nvSpPr>
          <p:spPr bwMode="auto">
            <a:xfrm>
              <a:off x="4290" y="2224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3" name="Freeform 115"/>
            <p:cNvSpPr>
              <a:spLocks noChangeArrowheads="1"/>
            </p:cNvSpPr>
            <p:nvPr/>
          </p:nvSpPr>
          <p:spPr bwMode="auto">
            <a:xfrm>
              <a:off x="4444" y="220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4" name="Freeform 116"/>
            <p:cNvSpPr>
              <a:spLocks noChangeArrowheads="1"/>
            </p:cNvSpPr>
            <p:nvPr/>
          </p:nvSpPr>
          <p:spPr bwMode="auto">
            <a:xfrm>
              <a:off x="4512" y="217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5" name="Freeform 117"/>
            <p:cNvSpPr>
              <a:spLocks noChangeArrowheads="1"/>
            </p:cNvSpPr>
            <p:nvPr/>
          </p:nvSpPr>
          <p:spPr bwMode="auto">
            <a:xfrm>
              <a:off x="4559" y="220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6" name="Freeform 118"/>
            <p:cNvSpPr>
              <a:spLocks noChangeArrowheads="1"/>
            </p:cNvSpPr>
            <p:nvPr/>
          </p:nvSpPr>
          <p:spPr bwMode="auto">
            <a:xfrm>
              <a:off x="4680" y="217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7" name="Freeform 119"/>
            <p:cNvSpPr>
              <a:spLocks noChangeArrowheads="1"/>
            </p:cNvSpPr>
            <p:nvPr/>
          </p:nvSpPr>
          <p:spPr bwMode="auto">
            <a:xfrm>
              <a:off x="4764" y="217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8" name="Freeform 120"/>
            <p:cNvSpPr>
              <a:spLocks noChangeArrowheads="1"/>
            </p:cNvSpPr>
            <p:nvPr/>
          </p:nvSpPr>
          <p:spPr bwMode="auto">
            <a:xfrm>
              <a:off x="4865" y="222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9" name="Freeform 121"/>
            <p:cNvSpPr>
              <a:spLocks noChangeArrowheads="1"/>
            </p:cNvSpPr>
            <p:nvPr/>
          </p:nvSpPr>
          <p:spPr bwMode="auto">
            <a:xfrm>
              <a:off x="4452" y="233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0" name="Freeform 122"/>
            <p:cNvSpPr>
              <a:spLocks noChangeArrowheads="1"/>
            </p:cNvSpPr>
            <p:nvPr/>
          </p:nvSpPr>
          <p:spPr bwMode="auto">
            <a:xfrm>
              <a:off x="4576" y="233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1" name="Freeform 123"/>
            <p:cNvSpPr>
              <a:spLocks noChangeArrowheads="1"/>
            </p:cNvSpPr>
            <p:nvPr/>
          </p:nvSpPr>
          <p:spPr bwMode="auto">
            <a:xfrm>
              <a:off x="4963" y="2134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560388" y="4730750"/>
            <a:ext cx="4368800" cy="444500"/>
            <a:chOff x="353" y="2980"/>
            <a:chExt cx="2752" cy="280"/>
          </a:xfrm>
        </p:grpSpPr>
        <p:sp>
          <p:nvSpPr>
            <p:cNvPr id="17533" name="Freeform 125"/>
            <p:cNvSpPr>
              <a:spLocks noChangeArrowheads="1"/>
            </p:cNvSpPr>
            <p:nvPr/>
          </p:nvSpPr>
          <p:spPr bwMode="auto">
            <a:xfrm>
              <a:off x="353" y="2980"/>
              <a:ext cx="2753" cy="277"/>
            </a:xfrm>
            <a:custGeom>
              <a:avLst/>
              <a:gdLst>
                <a:gd name="T0" fmla="*/ 6071 w 12143"/>
                <a:gd name="T1" fmla="*/ 1225 h 1226"/>
                <a:gd name="T2" fmla="*/ 0 w 12143"/>
                <a:gd name="T3" fmla="*/ 1225 h 1226"/>
                <a:gd name="T4" fmla="*/ 0 w 12143"/>
                <a:gd name="T5" fmla="*/ 0 h 1226"/>
                <a:gd name="T6" fmla="*/ 12142 w 12143"/>
                <a:gd name="T7" fmla="*/ 0 h 1226"/>
                <a:gd name="T8" fmla="*/ 12142 w 12143"/>
                <a:gd name="T9" fmla="*/ 1225 h 1226"/>
                <a:gd name="T10" fmla="*/ 6071 w 1214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43" h="1226">
                  <a:moveTo>
                    <a:pt x="6071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142" y="0"/>
                  </a:lnTo>
                  <a:lnTo>
                    <a:pt x="12142" y="1225"/>
                  </a:lnTo>
                  <a:lnTo>
                    <a:pt x="6071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4" name="Freeform 126"/>
            <p:cNvSpPr>
              <a:spLocks noChangeArrowheads="1"/>
            </p:cNvSpPr>
            <p:nvPr/>
          </p:nvSpPr>
          <p:spPr bwMode="auto">
            <a:xfrm>
              <a:off x="365" y="307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5" name="Freeform 127"/>
            <p:cNvSpPr>
              <a:spLocks noChangeArrowheads="1"/>
            </p:cNvSpPr>
            <p:nvPr/>
          </p:nvSpPr>
          <p:spPr bwMode="auto">
            <a:xfrm>
              <a:off x="525" y="305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6" name="Freeform 128"/>
            <p:cNvSpPr>
              <a:spLocks noChangeArrowheads="1"/>
            </p:cNvSpPr>
            <p:nvPr/>
          </p:nvSpPr>
          <p:spPr bwMode="auto">
            <a:xfrm>
              <a:off x="647" y="312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7" name="Freeform 129"/>
            <p:cNvSpPr>
              <a:spLocks noChangeArrowheads="1"/>
            </p:cNvSpPr>
            <p:nvPr/>
          </p:nvSpPr>
          <p:spPr bwMode="auto">
            <a:xfrm>
              <a:off x="882" y="310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8" name="Freeform 130"/>
            <p:cNvSpPr>
              <a:spLocks noChangeArrowheads="1"/>
            </p:cNvSpPr>
            <p:nvPr/>
          </p:nvSpPr>
          <p:spPr bwMode="auto">
            <a:xfrm>
              <a:off x="964" y="305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9" name="Freeform 131"/>
            <p:cNvSpPr>
              <a:spLocks noChangeArrowheads="1"/>
            </p:cNvSpPr>
            <p:nvPr/>
          </p:nvSpPr>
          <p:spPr bwMode="auto">
            <a:xfrm>
              <a:off x="1021" y="310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0" name="Freeform 132"/>
            <p:cNvSpPr>
              <a:spLocks noChangeArrowheads="1"/>
            </p:cNvSpPr>
            <p:nvPr/>
          </p:nvSpPr>
          <p:spPr bwMode="auto">
            <a:xfrm>
              <a:off x="1150" y="304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1" name="Freeform 133"/>
            <p:cNvSpPr>
              <a:spLocks noChangeArrowheads="1"/>
            </p:cNvSpPr>
            <p:nvPr/>
          </p:nvSpPr>
          <p:spPr bwMode="auto">
            <a:xfrm>
              <a:off x="1220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2" name="Freeform 134"/>
            <p:cNvSpPr>
              <a:spLocks noChangeArrowheads="1"/>
            </p:cNvSpPr>
            <p:nvPr/>
          </p:nvSpPr>
          <p:spPr bwMode="auto">
            <a:xfrm>
              <a:off x="1345" y="312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3" name="Freeform 135"/>
            <p:cNvSpPr>
              <a:spLocks noChangeArrowheads="1"/>
            </p:cNvSpPr>
            <p:nvPr/>
          </p:nvSpPr>
          <p:spPr bwMode="auto">
            <a:xfrm>
              <a:off x="1504" y="314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4" name="Freeform 136"/>
            <p:cNvSpPr>
              <a:spLocks noChangeArrowheads="1"/>
            </p:cNvSpPr>
            <p:nvPr/>
          </p:nvSpPr>
          <p:spPr bwMode="auto">
            <a:xfrm>
              <a:off x="1705" y="305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5" name="Freeform 137"/>
            <p:cNvSpPr>
              <a:spLocks noChangeArrowheads="1"/>
            </p:cNvSpPr>
            <p:nvPr/>
          </p:nvSpPr>
          <p:spPr bwMode="auto">
            <a:xfrm>
              <a:off x="1829" y="312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6" name="Freeform 138"/>
            <p:cNvSpPr>
              <a:spLocks noChangeArrowheads="1"/>
            </p:cNvSpPr>
            <p:nvPr/>
          </p:nvSpPr>
          <p:spPr bwMode="auto">
            <a:xfrm>
              <a:off x="1950" y="304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7" name="Freeform 139"/>
            <p:cNvSpPr>
              <a:spLocks noChangeArrowheads="1"/>
            </p:cNvSpPr>
            <p:nvPr/>
          </p:nvSpPr>
          <p:spPr bwMode="auto">
            <a:xfrm>
              <a:off x="2094" y="304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8" name="Freeform 140"/>
            <p:cNvSpPr>
              <a:spLocks noChangeArrowheads="1"/>
            </p:cNvSpPr>
            <p:nvPr/>
          </p:nvSpPr>
          <p:spPr bwMode="auto">
            <a:xfrm>
              <a:off x="2250" y="302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49" name="Freeform 141"/>
            <p:cNvSpPr>
              <a:spLocks noChangeArrowheads="1"/>
            </p:cNvSpPr>
            <p:nvPr/>
          </p:nvSpPr>
          <p:spPr bwMode="auto">
            <a:xfrm>
              <a:off x="2317" y="299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0" name="Freeform 142"/>
            <p:cNvSpPr>
              <a:spLocks noChangeArrowheads="1"/>
            </p:cNvSpPr>
            <p:nvPr/>
          </p:nvSpPr>
          <p:spPr bwMode="auto">
            <a:xfrm>
              <a:off x="2363" y="302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1" name="Freeform 143"/>
            <p:cNvSpPr>
              <a:spLocks noChangeArrowheads="1"/>
            </p:cNvSpPr>
            <p:nvPr/>
          </p:nvSpPr>
          <p:spPr bwMode="auto">
            <a:xfrm>
              <a:off x="2464" y="298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2" name="Freeform 144"/>
            <p:cNvSpPr>
              <a:spLocks noChangeArrowheads="1"/>
            </p:cNvSpPr>
            <p:nvPr/>
          </p:nvSpPr>
          <p:spPr bwMode="auto">
            <a:xfrm>
              <a:off x="2522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3" name="Freeform 145"/>
            <p:cNvSpPr>
              <a:spLocks noChangeArrowheads="1"/>
            </p:cNvSpPr>
            <p:nvPr/>
          </p:nvSpPr>
          <p:spPr bwMode="auto">
            <a:xfrm>
              <a:off x="2624" y="303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4" name="Freeform 146"/>
            <p:cNvSpPr>
              <a:spLocks noChangeArrowheads="1"/>
            </p:cNvSpPr>
            <p:nvPr/>
          </p:nvSpPr>
          <p:spPr bwMode="auto">
            <a:xfrm>
              <a:off x="2723" y="304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5" name="Freeform 147"/>
            <p:cNvSpPr>
              <a:spLocks noChangeArrowheads="1"/>
            </p:cNvSpPr>
            <p:nvPr/>
          </p:nvSpPr>
          <p:spPr bwMode="auto">
            <a:xfrm>
              <a:off x="2848" y="298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6" name="Freeform 148"/>
            <p:cNvSpPr>
              <a:spLocks noChangeArrowheads="1"/>
            </p:cNvSpPr>
            <p:nvPr/>
          </p:nvSpPr>
          <p:spPr bwMode="auto">
            <a:xfrm>
              <a:off x="2949" y="303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7" name="Freeform 149"/>
            <p:cNvSpPr>
              <a:spLocks noChangeArrowheads="1"/>
            </p:cNvSpPr>
            <p:nvPr/>
          </p:nvSpPr>
          <p:spPr bwMode="auto">
            <a:xfrm>
              <a:off x="3051" y="298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8" name="Freeform 150"/>
            <p:cNvSpPr>
              <a:spLocks noChangeArrowheads="1"/>
            </p:cNvSpPr>
            <p:nvPr/>
          </p:nvSpPr>
          <p:spPr bwMode="auto">
            <a:xfrm>
              <a:off x="2256" y="315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59" name="Freeform 151"/>
            <p:cNvSpPr>
              <a:spLocks noChangeArrowheads="1"/>
            </p:cNvSpPr>
            <p:nvPr/>
          </p:nvSpPr>
          <p:spPr bwMode="auto">
            <a:xfrm>
              <a:off x="2377" y="31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60" name="Group 152"/>
          <p:cNvGrpSpPr>
            <a:grpSpLocks/>
          </p:cNvGrpSpPr>
          <p:nvPr/>
        </p:nvGrpSpPr>
        <p:grpSpPr bwMode="auto">
          <a:xfrm>
            <a:off x="560388" y="5254625"/>
            <a:ext cx="4629150" cy="444500"/>
            <a:chOff x="353" y="3310"/>
            <a:chExt cx="2916" cy="280"/>
          </a:xfrm>
        </p:grpSpPr>
        <p:sp>
          <p:nvSpPr>
            <p:cNvPr id="17561" name="Freeform 153"/>
            <p:cNvSpPr>
              <a:spLocks noChangeArrowheads="1"/>
            </p:cNvSpPr>
            <p:nvPr/>
          </p:nvSpPr>
          <p:spPr bwMode="auto">
            <a:xfrm>
              <a:off x="353" y="3310"/>
              <a:ext cx="2916" cy="277"/>
            </a:xfrm>
            <a:custGeom>
              <a:avLst/>
              <a:gdLst>
                <a:gd name="T0" fmla="*/ 6432 w 12863"/>
                <a:gd name="T1" fmla="*/ 1225 h 1226"/>
                <a:gd name="T2" fmla="*/ 0 w 12863"/>
                <a:gd name="T3" fmla="*/ 1225 h 1226"/>
                <a:gd name="T4" fmla="*/ 0 w 12863"/>
                <a:gd name="T5" fmla="*/ 0 h 1226"/>
                <a:gd name="T6" fmla="*/ 12862 w 12863"/>
                <a:gd name="T7" fmla="*/ 0 h 1226"/>
                <a:gd name="T8" fmla="*/ 12862 w 12863"/>
                <a:gd name="T9" fmla="*/ 1225 h 1226"/>
                <a:gd name="T10" fmla="*/ 6432 w 12863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63" h="1226">
                  <a:moveTo>
                    <a:pt x="643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2862" y="0"/>
                  </a:lnTo>
                  <a:lnTo>
                    <a:pt x="12862" y="1225"/>
                  </a:lnTo>
                  <a:lnTo>
                    <a:pt x="643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2" name="Freeform 154"/>
            <p:cNvSpPr>
              <a:spLocks noChangeArrowheads="1"/>
            </p:cNvSpPr>
            <p:nvPr/>
          </p:nvSpPr>
          <p:spPr bwMode="auto">
            <a:xfrm>
              <a:off x="365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3" name="Freeform 155"/>
            <p:cNvSpPr>
              <a:spLocks noChangeArrowheads="1"/>
            </p:cNvSpPr>
            <p:nvPr/>
          </p:nvSpPr>
          <p:spPr bwMode="auto">
            <a:xfrm>
              <a:off x="525" y="338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4" name="Freeform 156"/>
            <p:cNvSpPr>
              <a:spLocks noChangeArrowheads="1"/>
            </p:cNvSpPr>
            <p:nvPr/>
          </p:nvSpPr>
          <p:spPr bwMode="auto">
            <a:xfrm>
              <a:off x="647" y="345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5" name="Freeform 157"/>
            <p:cNvSpPr>
              <a:spLocks noChangeArrowheads="1"/>
            </p:cNvSpPr>
            <p:nvPr/>
          </p:nvSpPr>
          <p:spPr bwMode="auto">
            <a:xfrm>
              <a:off x="882" y="343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6" name="Freeform 158"/>
            <p:cNvSpPr>
              <a:spLocks noChangeArrowheads="1"/>
            </p:cNvSpPr>
            <p:nvPr/>
          </p:nvSpPr>
          <p:spPr bwMode="auto">
            <a:xfrm>
              <a:off x="964" y="338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7" name="Freeform 159"/>
            <p:cNvSpPr>
              <a:spLocks noChangeArrowheads="1"/>
            </p:cNvSpPr>
            <p:nvPr/>
          </p:nvSpPr>
          <p:spPr bwMode="auto">
            <a:xfrm>
              <a:off x="1021" y="343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8" name="Freeform 160"/>
            <p:cNvSpPr>
              <a:spLocks noChangeArrowheads="1"/>
            </p:cNvSpPr>
            <p:nvPr/>
          </p:nvSpPr>
          <p:spPr bwMode="auto">
            <a:xfrm>
              <a:off x="1150" y="337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69" name="Freeform 161"/>
            <p:cNvSpPr>
              <a:spLocks noChangeArrowheads="1"/>
            </p:cNvSpPr>
            <p:nvPr/>
          </p:nvSpPr>
          <p:spPr bwMode="auto">
            <a:xfrm>
              <a:off x="1220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0" name="Freeform 162"/>
            <p:cNvSpPr>
              <a:spLocks noChangeArrowheads="1"/>
            </p:cNvSpPr>
            <p:nvPr/>
          </p:nvSpPr>
          <p:spPr bwMode="auto">
            <a:xfrm>
              <a:off x="1345" y="345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1" name="Freeform 163"/>
            <p:cNvSpPr>
              <a:spLocks noChangeArrowheads="1"/>
            </p:cNvSpPr>
            <p:nvPr/>
          </p:nvSpPr>
          <p:spPr bwMode="auto">
            <a:xfrm>
              <a:off x="1499" y="3405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2" name="Freeform 164"/>
            <p:cNvSpPr>
              <a:spLocks noChangeArrowheads="1"/>
            </p:cNvSpPr>
            <p:nvPr/>
          </p:nvSpPr>
          <p:spPr bwMode="auto">
            <a:xfrm>
              <a:off x="1705" y="338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3" name="Freeform 165"/>
            <p:cNvSpPr>
              <a:spLocks noChangeArrowheads="1"/>
            </p:cNvSpPr>
            <p:nvPr/>
          </p:nvSpPr>
          <p:spPr bwMode="auto">
            <a:xfrm>
              <a:off x="1829" y="345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4" name="Freeform 166"/>
            <p:cNvSpPr>
              <a:spLocks noChangeArrowheads="1"/>
            </p:cNvSpPr>
            <p:nvPr/>
          </p:nvSpPr>
          <p:spPr bwMode="auto">
            <a:xfrm>
              <a:off x="1950" y="337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5" name="Freeform 167"/>
            <p:cNvSpPr>
              <a:spLocks noChangeArrowheads="1"/>
            </p:cNvSpPr>
            <p:nvPr/>
          </p:nvSpPr>
          <p:spPr bwMode="auto">
            <a:xfrm>
              <a:off x="2093" y="343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6" name="Freeform 168"/>
            <p:cNvSpPr>
              <a:spLocks noChangeArrowheads="1"/>
            </p:cNvSpPr>
            <p:nvPr/>
          </p:nvSpPr>
          <p:spPr bwMode="auto">
            <a:xfrm>
              <a:off x="2260" y="337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7" name="Freeform 169"/>
            <p:cNvSpPr>
              <a:spLocks noChangeArrowheads="1"/>
            </p:cNvSpPr>
            <p:nvPr/>
          </p:nvSpPr>
          <p:spPr bwMode="auto">
            <a:xfrm>
              <a:off x="2415" y="335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8" name="Freeform 170"/>
            <p:cNvSpPr>
              <a:spLocks noChangeArrowheads="1"/>
            </p:cNvSpPr>
            <p:nvPr/>
          </p:nvSpPr>
          <p:spPr bwMode="auto">
            <a:xfrm>
              <a:off x="2482" y="332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79" name="Freeform 171"/>
            <p:cNvSpPr>
              <a:spLocks noChangeArrowheads="1"/>
            </p:cNvSpPr>
            <p:nvPr/>
          </p:nvSpPr>
          <p:spPr bwMode="auto">
            <a:xfrm>
              <a:off x="2529" y="335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0" name="Freeform 172"/>
            <p:cNvSpPr>
              <a:spLocks noChangeArrowheads="1"/>
            </p:cNvSpPr>
            <p:nvPr/>
          </p:nvSpPr>
          <p:spPr bwMode="auto">
            <a:xfrm>
              <a:off x="2629" y="331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1" name="Freeform 173"/>
            <p:cNvSpPr>
              <a:spLocks noChangeArrowheads="1"/>
            </p:cNvSpPr>
            <p:nvPr/>
          </p:nvSpPr>
          <p:spPr bwMode="auto">
            <a:xfrm>
              <a:off x="2688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2" name="Freeform 174"/>
            <p:cNvSpPr>
              <a:spLocks noChangeArrowheads="1"/>
            </p:cNvSpPr>
            <p:nvPr/>
          </p:nvSpPr>
          <p:spPr bwMode="auto">
            <a:xfrm>
              <a:off x="2790" y="336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3" name="Freeform 175"/>
            <p:cNvSpPr>
              <a:spLocks noChangeArrowheads="1"/>
            </p:cNvSpPr>
            <p:nvPr/>
          </p:nvSpPr>
          <p:spPr bwMode="auto">
            <a:xfrm>
              <a:off x="2883" y="3329"/>
              <a:ext cx="106" cy="106"/>
            </a:xfrm>
            <a:custGeom>
              <a:avLst/>
              <a:gdLst>
                <a:gd name="T0" fmla="*/ 252 w 474"/>
                <a:gd name="T1" fmla="*/ 252 h 474"/>
                <a:gd name="T2" fmla="*/ 450 w 474"/>
                <a:gd name="T3" fmla="*/ 252 h 474"/>
                <a:gd name="T4" fmla="*/ 473 w 474"/>
                <a:gd name="T5" fmla="*/ 237 h 474"/>
                <a:gd name="T6" fmla="*/ 450 w 474"/>
                <a:gd name="T7" fmla="*/ 221 h 474"/>
                <a:gd name="T8" fmla="*/ 252 w 474"/>
                <a:gd name="T9" fmla="*/ 221 h 474"/>
                <a:gd name="T10" fmla="*/ 252 w 474"/>
                <a:gd name="T11" fmla="*/ 23 h 474"/>
                <a:gd name="T12" fmla="*/ 237 w 474"/>
                <a:gd name="T13" fmla="*/ 0 h 474"/>
                <a:gd name="T14" fmla="*/ 221 w 474"/>
                <a:gd name="T15" fmla="*/ 23 h 474"/>
                <a:gd name="T16" fmla="*/ 221 w 474"/>
                <a:gd name="T17" fmla="*/ 221 h 474"/>
                <a:gd name="T18" fmla="*/ 23 w 474"/>
                <a:gd name="T19" fmla="*/ 221 h 474"/>
                <a:gd name="T20" fmla="*/ 0 w 474"/>
                <a:gd name="T21" fmla="*/ 237 h 474"/>
                <a:gd name="T22" fmla="*/ 23 w 474"/>
                <a:gd name="T23" fmla="*/ 252 h 474"/>
                <a:gd name="T24" fmla="*/ 221 w 474"/>
                <a:gd name="T25" fmla="*/ 252 h 474"/>
                <a:gd name="T26" fmla="*/ 221 w 474"/>
                <a:gd name="T27" fmla="*/ 450 h 474"/>
                <a:gd name="T28" fmla="*/ 237 w 474"/>
                <a:gd name="T29" fmla="*/ 473 h 474"/>
                <a:gd name="T30" fmla="*/ 252 w 474"/>
                <a:gd name="T31" fmla="*/ 450 h 474"/>
                <a:gd name="T32" fmla="*/ 252 w 474"/>
                <a:gd name="T33" fmla="*/ 25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4" h="474">
                  <a:moveTo>
                    <a:pt x="252" y="252"/>
                  </a:moveTo>
                  <a:lnTo>
                    <a:pt x="450" y="252"/>
                  </a:lnTo>
                  <a:cubicBezTo>
                    <a:pt x="458" y="252"/>
                    <a:pt x="473" y="252"/>
                    <a:pt x="473" y="237"/>
                  </a:cubicBezTo>
                  <a:cubicBezTo>
                    <a:pt x="473" y="221"/>
                    <a:pt x="458" y="221"/>
                    <a:pt x="450" y="221"/>
                  </a:cubicBezTo>
                  <a:lnTo>
                    <a:pt x="252" y="221"/>
                  </a:lnTo>
                  <a:lnTo>
                    <a:pt x="252" y="23"/>
                  </a:lnTo>
                  <a:cubicBezTo>
                    <a:pt x="252" y="16"/>
                    <a:pt x="252" y="0"/>
                    <a:pt x="237" y="0"/>
                  </a:cubicBezTo>
                  <a:cubicBezTo>
                    <a:pt x="221" y="0"/>
                    <a:pt x="221" y="16"/>
                    <a:pt x="221" y="23"/>
                  </a:cubicBezTo>
                  <a:lnTo>
                    <a:pt x="221" y="221"/>
                  </a:lnTo>
                  <a:lnTo>
                    <a:pt x="23" y="221"/>
                  </a:lnTo>
                  <a:cubicBezTo>
                    <a:pt x="16" y="221"/>
                    <a:pt x="0" y="221"/>
                    <a:pt x="0" y="237"/>
                  </a:cubicBezTo>
                  <a:cubicBezTo>
                    <a:pt x="0" y="252"/>
                    <a:pt x="16" y="252"/>
                    <a:pt x="23" y="252"/>
                  </a:cubicBezTo>
                  <a:lnTo>
                    <a:pt x="221" y="252"/>
                  </a:lnTo>
                  <a:lnTo>
                    <a:pt x="221" y="450"/>
                  </a:lnTo>
                  <a:cubicBezTo>
                    <a:pt x="221" y="458"/>
                    <a:pt x="221" y="473"/>
                    <a:pt x="237" y="473"/>
                  </a:cubicBezTo>
                  <a:cubicBezTo>
                    <a:pt x="252" y="473"/>
                    <a:pt x="252" y="460"/>
                    <a:pt x="252" y="450"/>
                  </a:cubicBezTo>
                  <a:lnTo>
                    <a:pt x="252" y="2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4" name="Freeform 176"/>
            <p:cNvSpPr>
              <a:spLocks noChangeArrowheads="1"/>
            </p:cNvSpPr>
            <p:nvPr/>
          </p:nvSpPr>
          <p:spPr bwMode="auto">
            <a:xfrm>
              <a:off x="3011" y="331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5" name="Freeform 177"/>
            <p:cNvSpPr>
              <a:spLocks noChangeArrowheads="1"/>
            </p:cNvSpPr>
            <p:nvPr/>
          </p:nvSpPr>
          <p:spPr bwMode="auto">
            <a:xfrm>
              <a:off x="3113" y="336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09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6" name="Freeform 178"/>
            <p:cNvSpPr>
              <a:spLocks noChangeArrowheads="1"/>
            </p:cNvSpPr>
            <p:nvPr/>
          </p:nvSpPr>
          <p:spPr bwMode="auto">
            <a:xfrm>
              <a:off x="3215" y="331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7" name="Freeform 179"/>
            <p:cNvSpPr>
              <a:spLocks noChangeArrowheads="1"/>
            </p:cNvSpPr>
            <p:nvPr/>
          </p:nvSpPr>
          <p:spPr bwMode="auto">
            <a:xfrm>
              <a:off x="2422" y="348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88" name="Freeform 180"/>
            <p:cNvSpPr>
              <a:spLocks noChangeArrowheads="1"/>
            </p:cNvSpPr>
            <p:nvPr/>
          </p:nvSpPr>
          <p:spPr bwMode="auto">
            <a:xfrm>
              <a:off x="2543" y="34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589" name="Group 181"/>
          <p:cNvGrpSpPr>
            <a:grpSpLocks/>
          </p:cNvGrpSpPr>
          <p:nvPr/>
        </p:nvGrpSpPr>
        <p:grpSpPr bwMode="auto">
          <a:xfrm>
            <a:off x="560388" y="5778500"/>
            <a:ext cx="4927600" cy="444500"/>
            <a:chOff x="353" y="3640"/>
            <a:chExt cx="3104" cy="280"/>
          </a:xfrm>
        </p:grpSpPr>
        <p:sp>
          <p:nvSpPr>
            <p:cNvPr id="17590" name="Freeform 182"/>
            <p:cNvSpPr>
              <a:spLocks noChangeArrowheads="1"/>
            </p:cNvSpPr>
            <p:nvPr/>
          </p:nvSpPr>
          <p:spPr bwMode="auto">
            <a:xfrm>
              <a:off x="353" y="3640"/>
              <a:ext cx="3105" cy="277"/>
            </a:xfrm>
            <a:custGeom>
              <a:avLst/>
              <a:gdLst>
                <a:gd name="T0" fmla="*/ 6848 w 13695"/>
                <a:gd name="T1" fmla="*/ 1225 h 1226"/>
                <a:gd name="T2" fmla="*/ 0 w 13695"/>
                <a:gd name="T3" fmla="*/ 1225 h 1226"/>
                <a:gd name="T4" fmla="*/ 0 w 13695"/>
                <a:gd name="T5" fmla="*/ 0 h 1226"/>
                <a:gd name="T6" fmla="*/ 13694 w 13695"/>
                <a:gd name="T7" fmla="*/ 0 h 1226"/>
                <a:gd name="T8" fmla="*/ 13694 w 13695"/>
                <a:gd name="T9" fmla="*/ 1225 h 1226"/>
                <a:gd name="T10" fmla="*/ 6848 w 1369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95" h="1226">
                  <a:moveTo>
                    <a:pt x="6848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3694" y="0"/>
                  </a:lnTo>
                  <a:lnTo>
                    <a:pt x="13694" y="1225"/>
                  </a:lnTo>
                  <a:lnTo>
                    <a:pt x="6848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1" name="Freeform 183"/>
            <p:cNvSpPr>
              <a:spLocks noChangeArrowheads="1"/>
            </p:cNvSpPr>
            <p:nvPr/>
          </p:nvSpPr>
          <p:spPr bwMode="auto">
            <a:xfrm>
              <a:off x="365" y="3736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2" name="Freeform 184"/>
            <p:cNvSpPr>
              <a:spLocks noChangeArrowheads="1"/>
            </p:cNvSpPr>
            <p:nvPr/>
          </p:nvSpPr>
          <p:spPr bwMode="auto">
            <a:xfrm>
              <a:off x="525" y="3710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3" name="Freeform 185"/>
            <p:cNvSpPr>
              <a:spLocks noChangeArrowheads="1"/>
            </p:cNvSpPr>
            <p:nvPr/>
          </p:nvSpPr>
          <p:spPr bwMode="auto">
            <a:xfrm>
              <a:off x="647" y="378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4" name="Freeform 186"/>
            <p:cNvSpPr>
              <a:spLocks noChangeArrowheads="1"/>
            </p:cNvSpPr>
            <p:nvPr/>
          </p:nvSpPr>
          <p:spPr bwMode="auto">
            <a:xfrm>
              <a:off x="883" y="3764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5" name="Freeform 187"/>
            <p:cNvSpPr>
              <a:spLocks noChangeArrowheads="1"/>
            </p:cNvSpPr>
            <p:nvPr/>
          </p:nvSpPr>
          <p:spPr bwMode="auto">
            <a:xfrm>
              <a:off x="964" y="3718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6" name="Freeform 188"/>
            <p:cNvSpPr>
              <a:spLocks noChangeArrowheads="1"/>
            </p:cNvSpPr>
            <p:nvPr/>
          </p:nvSpPr>
          <p:spPr bwMode="auto">
            <a:xfrm>
              <a:off x="1022" y="3765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7" name="Freeform 189"/>
            <p:cNvSpPr>
              <a:spLocks noChangeArrowheads="1"/>
            </p:cNvSpPr>
            <p:nvPr/>
          </p:nvSpPr>
          <p:spPr bwMode="auto">
            <a:xfrm>
              <a:off x="1150" y="3701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8" name="Freeform 190"/>
            <p:cNvSpPr>
              <a:spLocks noChangeArrowheads="1"/>
            </p:cNvSpPr>
            <p:nvPr/>
          </p:nvSpPr>
          <p:spPr bwMode="auto">
            <a:xfrm>
              <a:off x="1219" y="3719"/>
              <a:ext cx="86" cy="143"/>
            </a:xfrm>
            <a:custGeom>
              <a:avLst/>
              <a:gdLst>
                <a:gd name="T0" fmla="*/ 229 w 383"/>
                <a:gd name="T1" fmla="*/ 289 h 633"/>
                <a:gd name="T2" fmla="*/ 356 w 383"/>
                <a:gd name="T3" fmla="*/ 127 h 633"/>
                <a:gd name="T4" fmla="*/ 187 w 383"/>
                <a:gd name="T5" fmla="*/ 0 h 633"/>
                <a:gd name="T6" fmla="*/ 26 w 383"/>
                <a:gd name="T7" fmla="*/ 125 h 633"/>
                <a:gd name="T8" fmla="*/ 73 w 383"/>
                <a:gd name="T9" fmla="*/ 172 h 633"/>
                <a:gd name="T10" fmla="*/ 120 w 383"/>
                <a:gd name="T11" fmla="*/ 125 h 633"/>
                <a:gd name="T12" fmla="*/ 62 w 383"/>
                <a:gd name="T13" fmla="*/ 81 h 633"/>
                <a:gd name="T14" fmla="*/ 185 w 383"/>
                <a:gd name="T15" fmla="*/ 23 h 633"/>
                <a:gd name="T16" fmla="*/ 273 w 383"/>
                <a:gd name="T17" fmla="*/ 125 h 633"/>
                <a:gd name="T18" fmla="*/ 247 w 383"/>
                <a:gd name="T19" fmla="*/ 231 h 633"/>
                <a:gd name="T20" fmla="*/ 164 w 383"/>
                <a:gd name="T21" fmla="*/ 278 h 633"/>
                <a:gd name="T22" fmla="*/ 130 w 383"/>
                <a:gd name="T23" fmla="*/ 281 h 633"/>
                <a:gd name="T24" fmla="*/ 114 w 383"/>
                <a:gd name="T25" fmla="*/ 291 h 633"/>
                <a:gd name="T26" fmla="*/ 138 w 383"/>
                <a:gd name="T27" fmla="*/ 302 h 633"/>
                <a:gd name="T28" fmla="*/ 177 w 383"/>
                <a:gd name="T29" fmla="*/ 302 h 633"/>
                <a:gd name="T30" fmla="*/ 286 w 383"/>
                <a:gd name="T31" fmla="*/ 455 h 633"/>
                <a:gd name="T32" fmla="*/ 182 w 383"/>
                <a:gd name="T33" fmla="*/ 606 h 633"/>
                <a:gd name="T34" fmla="*/ 42 w 383"/>
                <a:gd name="T35" fmla="*/ 536 h 633"/>
                <a:gd name="T36" fmla="*/ 104 w 383"/>
                <a:gd name="T37" fmla="*/ 486 h 633"/>
                <a:gd name="T38" fmla="*/ 52 w 383"/>
                <a:gd name="T39" fmla="*/ 434 h 633"/>
                <a:gd name="T40" fmla="*/ 0 w 383"/>
                <a:gd name="T41" fmla="*/ 486 h 633"/>
                <a:gd name="T42" fmla="*/ 185 w 383"/>
                <a:gd name="T43" fmla="*/ 632 h 633"/>
                <a:gd name="T44" fmla="*/ 382 w 383"/>
                <a:gd name="T45" fmla="*/ 455 h 633"/>
                <a:gd name="T46" fmla="*/ 229 w 383"/>
                <a:gd name="T47" fmla="*/ 289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3" h="633">
                  <a:moveTo>
                    <a:pt x="229" y="289"/>
                  </a:moveTo>
                  <a:cubicBezTo>
                    <a:pt x="304" y="263"/>
                    <a:pt x="356" y="200"/>
                    <a:pt x="356" y="127"/>
                  </a:cubicBezTo>
                  <a:cubicBezTo>
                    <a:pt x="356" y="52"/>
                    <a:pt x="276" y="0"/>
                    <a:pt x="187" y="0"/>
                  </a:cubicBezTo>
                  <a:cubicBezTo>
                    <a:pt x="94" y="0"/>
                    <a:pt x="26" y="55"/>
                    <a:pt x="26" y="125"/>
                  </a:cubicBezTo>
                  <a:cubicBezTo>
                    <a:pt x="26" y="156"/>
                    <a:pt x="44" y="172"/>
                    <a:pt x="73" y="172"/>
                  </a:cubicBezTo>
                  <a:cubicBezTo>
                    <a:pt x="101" y="172"/>
                    <a:pt x="120" y="153"/>
                    <a:pt x="120" y="125"/>
                  </a:cubicBezTo>
                  <a:cubicBezTo>
                    <a:pt x="120" y="81"/>
                    <a:pt x="75" y="81"/>
                    <a:pt x="62" y="81"/>
                  </a:cubicBezTo>
                  <a:cubicBezTo>
                    <a:pt x="91" y="34"/>
                    <a:pt x="151" y="23"/>
                    <a:pt x="185" y="23"/>
                  </a:cubicBezTo>
                  <a:cubicBezTo>
                    <a:pt x="221" y="23"/>
                    <a:pt x="273" y="44"/>
                    <a:pt x="273" y="125"/>
                  </a:cubicBezTo>
                  <a:cubicBezTo>
                    <a:pt x="273" y="138"/>
                    <a:pt x="270" y="190"/>
                    <a:pt x="247" y="231"/>
                  </a:cubicBezTo>
                  <a:cubicBezTo>
                    <a:pt x="218" y="276"/>
                    <a:pt x="187" y="278"/>
                    <a:pt x="164" y="278"/>
                  </a:cubicBezTo>
                  <a:cubicBezTo>
                    <a:pt x="159" y="278"/>
                    <a:pt x="135" y="281"/>
                    <a:pt x="130" y="281"/>
                  </a:cubicBezTo>
                  <a:cubicBezTo>
                    <a:pt x="122" y="281"/>
                    <a:pt x="114" y="283"/>
                    <a:pt x="114" y="291"/>
                  </a:cubicBezTo>
                  <a:cubicBezTo>
                    <a:pt x="114" y="302"/>
                    <a:pt x="122" y="302"/>
                    <a:pt x="138" y="302"/>
                  </a:cubicBezTo>
                  <a:lnTo>
                    <a:pt x="177" y="302"/>
                  </a:lnTo>
                  <a:cubicBezTo>
                    <a:pt x="252" y="302"/>
                    <a:pt x="286" y="364"/>
                    <a:pt x="286" y="455"/>
                  </a:cubicBezTo>
                  <a:cubicBezTo>
                    <a:pt x="286" y="580"/>
                    <a:pt x="224" y="606"/>
                    <a:pt x="182" y="606"/>
                  </a:cubicBezTo>
                  <a:cubicBezTo>
                    <a:pt x="143" y="606"/>
                    <a:pt x="75" y="590"/>
                    <a:pt x="42" y="536"/>
                  </a:cubicBezTo>
                  <a:cubicBezTo>
                    <a:pt x="75" y="541"/>
                    <a:pt x="104" y="520"/>
                    <a:pt x="104" y="486"/>
                  </a:cubicBezTo>
                  <a:cubicBezTo>
                    <a:pt x="104" y="453"/>
                    <a:pt x="78" y="434"/>
                    <a:pt x="52" y="434"/>
                  </a:cubicBezTo>
                  <a:cubicBezTo>
                    <a:pt x="29" y="434"/>
                    <a:pt x="0" y="447"/>
                    <a:pt x="0" y="486"/>
                  </a:cubicBezTo>
                  <a:cubicBezTo>
                    <a:pt x="0" y="572"/>
                    <a:pt x="86" y="632"/>
                    <a:pt x="185" y="632"/>
                  </a:cubicBezTo>
                  <a:cubicBezTo>
                    <a:pt x="299" y="632"/>
                    <a:pt x="382" y="549"/>
                    <a:pt x="382" y="455"/>
                  </a:cubicBezTo>
                  <a:cubicBezTo>
                    <a:pt x="382" y="380"/>
                    <a:pt x="325" y="307"/>
                    <a:pt x="229" y="28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99" name="Freeform 191"/>
            <p:cNvSpPr>
              <a:spLocks noChangeArrowheads="1"/>
            </p:cNvSpPr>
            <p:nvPr/>
          </p:nvSpPr>
          <p:spPr bwMode="auto">
            <a:xfrm>
              <a:off x="1324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0" name="Freeform 192"/>
            <p:cNvSpPr>
              <a:spLocks noChangeArrowheads="1"/>
            </p:cNvSpPr>
            <p:nvPr/>
          </p:nvSpPr>
          <p:spPr bwMode="auto">
            <a:xfrm>
              <a:off x="1449" y="3787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1" name="Freeform 193"/>
            <p:cNvSpPr>
              <a:spLocks noChangeArrowheads="1"/>
            </p:cNvSpPr>
            <p:nvPr/>
          </p:nvSpPr>
          <p:spPr bwMode="auto">
            <a:xfrm>
              <a:off x="1608" y="3800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2" name="Freeform 194"/>
            <p:cNvSpPr>
              <a:spLocks noChangeArrowheads="1"/>
            </p:cNvSpPr>
            <p:nvPr/>
          </p:nvSpPr>
          <p:spPr bwMode="auto">
            <a:xfrm>
              <a:off x="1808" y="3713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3" name="Freeform 195"/>
            <p:cNvSpPr>
              <a:spLocks noChangeArrowheads="1"/>
            </p:cNvSpPr>
            <p:nvPr/>
          </p:nvSpPr>
          <p:spPr bwMode="auto">
            <a:xfrm>
              <a:off x="1933" y="3786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4" name="Freeform 196"/>
            <p:cNvSpPr>
              <a:spLocks noChangeArrowheads="1"/>
            </p:cNvSpPr>
            <p:nvPr/>
          </p:nvSpPr>
          <p:spPr bwMode="auto">
            <a:xfrm>
              <a:off x="2053" y="3701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5" name="Freeform 197"/>
            <p:cNvSpPr>
              <a:spLocks noChangeArrowheads="1"/>
            </p:cNvSpPr>
            <p:nvPr/>
          </p:nvSpPr>
          <p:spPr bwMode="auto">
            <a:xfrm>
              <a:off x="2197" y="3763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6" name="Freeform 198"/>
            <p:cNvSpPr>
              <a:spLocks noChangeArrowheads="1"/>
            </p:cNvSpPr>
            <p:nvPr/>
          </p:nvSpPr>
          <p:spPr bwMode="auto">
            <a:xfrm>
              <a:off x="2364" y="3708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7" name="Freeform 199"/>
            <p:cNvSpPr>
              <a:spLocks noChangeArrowheads="1"/>
            </p:cNvSpPr>
            <p:nvPr/>
          </p:nvSpPr>
          <p:spPr bwMode="auto">
            <a:xfrm>
              <a:off x="2519" y="3684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8" name="Freeform 200"/>
            <p:cNvSpPr>
              <a:spLocks noChangeArrowheads="1"/>
            </p:cNvSpPr>
            <p:nvPr/>
          </p:nvSpPr>
          <p:spPr bwMode="auto">
            <a:xfrm>
              <a:off x="2587" y="3651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09" name="Freeform 201"/>
            <p:cNvSpPr>
              <a:spLocks noChangeArrowheads="1"/>
            </p:cNvSpPr>
            <p:nvPr/>
          </p:nvSpPr>
          <p:spPr bwMode="auto">
            <a:xfrm>
              <a:off x="2633" y="3685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0" name="Freeform 202"/>
            <p:cNvSpPr>
              <a:spLocks noChangeArrowheads="1"/>
            </p:cNvSpPr>
            <p:nvPr/>
          </p:nvSpPr>
          <p:spPr bwMode="auto">
            <a:xfrm>
              <a:off x="2733" y="3640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1" name="Freeform 203"/>
            <p:cNvSpPr>
              <a:spLocks noChangeArrowheads="1"/>
            </p:cNvSpPr>
            <p:nvPr/>
          </p:nvSpPr>
          <p:spPr bwMode="auto">
            <a:xfrm>
              <a:off x="2789" y="3653"/>
              <a:ext cx="66" cy="99"/>
            </a:xfrm>
            <a:custGeom>
              <a:avLst/>
              <a:gdLst>
                <a:gd name="T0" fmla="*/ 140 w 297"/>
                <a:gd name="T1" fmla="*/ 213 h 441"/>
                <a:gd name="T2" fmla="*/ 229 w 297"/>
                <a:gd name="T3" fmla="*/ 317 h 441"/>
                <a:gd name="T4" fmla="*/ 143 w 297"/>
                <a:gd name="T5" fmla="*/ 419 h 441"/>
                <a:gd name="T6" fmla="*/ 34 w 297"/>
                <a:gd name="T7" fmla="*/ 375 h 441"/>
                <a:gd name="T8" fmla="*/ 73 w 297"/>
                <a:gd name="T9" fmla="*/ 338 h 441"/>
                <a:gd name="T10" fmla="*/ 36 w 297"/>
                <a:gd name="T11" fmla="*/ 304 h 441"/>
                <a:gd name="T12" fmla="*/ 0 w 297"/>
                <a:gd name="T13" fmla="*/ 341 h 441"/>
                <a:gd name="T14" fmla="*/ 146 w 297"/>
                <a:gd name="T15" fmla="*/ 440 h 441"/>
                <a:gd name="T16" fmla="*/ 296 w 297"/>
                <a:gd name="T17" fmla="*/ 317 h 441"/>
                <a:gd name="T18" fmla="*/ 185 w 297"/>
                <a:gd name="T19" fmla="*/ 200 h 441"/>
                <a:gd name="T20" fmla="*/ 276 w 297"/>
                <a:gd name="T21" fmla="*/ 88 h 441"/>
                <a:gd name="T22" fmla="*/ 146 w 297"/>
                <a:gd name="T23" fmla="*/ 0 h 441"/>
                <a:gd name="T24" fmla="*/ 21 w 297"/>
                <a:gd name="T25" fmla="*/ 86 h 441"/>
                <a:gd name="T26" fmla="*/ 55 w 297"/>
                <a:gd name="T27" fmla="*/ 120 h 441"/>
                <a:gd name="T28" fmla="*/ 86 w 297"/>
                <a:gd name="T29" fmla="*/ 88 h 441"/>
                <a:gd name="T30" fmla="*/ 55 w 297"/>
                <a:gd name="T31" fmla="*/ 55 h 441"/>
                <a:gd name="T32" fmla="*/ 146 w 297"/>
                <a:gd name="T33" fmla="*/ 18 h 441"/>
                <a:gd name="T34" fmla="*/ 213 w 297"/>
                <a:gd name="T35" fmla="*/ 88 h 441"/>
                <a:gd name="T36" fmla="*/ 187 w 297"/>
                <a:gd name="T37" fmla="*/ 166 h 441"/>
                <a:gd name="T38" fmla="*/ 117 w 297"/>
                <a:gd name="T39" fmla="*/ 192 h 441"/>
                <a:gd name="T40" fmla="*/ 96 w 297"/>
                <a:gd name="T41" fmla="*/ 195 h 441"/>
                <a:gd name="T42" fmla="*/ 88 w 297"/>
                <a:gd name="T43" fmla="*/ 203 h 441"/>
                <a:gd name="T44" fmla="*/ 107 w 297"/>
                <a:gd name="T45" fmla="*/ 213 h 441"/>
                <a:gd name="T46" fmla="*/ 140 w 297"/>
                <a:gd name="T47" fmla="*/ 21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7" h="441">
                  <a:moveTo>
                    <a:pt x="140" y="213"/>
                  </a:moveTo>
                  <a:cubicBezTo>
                    <a:pt x="192" y="213"/>
                    <a:pt x="229" y="247"/>
                    <a:pt x="229" y="317"/>
                  </a:cubicBezTo>
                  <a:cubicBezTo>
                    <a:pt x="229" y="395"/>
                    <a:pt x="182" y="419"/>
                    <a:pt x="143" y="419"/>
                  </a:cubicBezTo>
                  <a:cubicBezTo>
                    <a:pt x="117" y="419"/>
                    <a:pt x="62" y="414"/>
                    <a:pt x="34" y="375"/>
                  </a:cubicBezTo>
                  <a:cubicBezTo>
                    <a:pt x="65" y="375"/>
                    <a:pt x="73" y="351"/>
                    <a:pt x="73" y="338"/>
                  </a:cubicBezTo>
                  <a:cubicBezTo>
                    <a:pt x="73" y="317"/>
                    <a:pt x="57" y="304"/>
                    <a:pt x="36" y="304"/>
                  </a:cubicBezTo>
                  <a:cubicBezTo>
                    <a:pt x="18" y="304"/>
                    <a:pt x="0" y="315"/>
                    <a:pt x="0" y="341"/>
                  </a:cubicBezTo>
                  <a:cubicBezTo>
                    <a:pt x="0" y="401"/>
                    <a:pt x="68" y="440"/>
                    <a:pt x="146" y="440"/>
                  </a:cubicBezTo>
                  <a:cubicBezTo>
                    <a:pt x="234" y="440"/>
                    <a:pt x="296" y="380"/>
                    <a:pt x="296" y="317"/>
                  </a:cubicBezTo>
                  <a:cubicBezTo>
                    <a:pt x="296" y="265"/>
                    <a:pt x="255" y="216"/>
                    <a:pt x="185" y="200"/>
                  </a:cubicBezTo>
                  <a:cubicBezTo>
                    <a:pt x="252" y="177"/>
                    <a:pt x="276" y="127"/>
                    <a:pt x="276" y="88"/>
                  </a:cubicBezTo>
                  <a:cubicBezTo>
                    <a:pt x="276" y="39"/>
                    <a:pt x="218" y="0"/>
                    <a:pt x="146" y="0"/>
                  </a:cubicBezTo>
                  <a:cubicBezTo>
                    <a:pt x="75" y="0"/>
                    <a:pt x="21" y="34"/>
                    <a:pt x="21" y="86"/>
                  </a:cubicBezTo>
                  <a:cubicBezTo>
                    <a:pt x="21" y="109"/>
                    <a:pt x="34" y="120"/>
                    <a:pt x="55" y="120"/>
                  </a:cubicBezTo>
                  <a:cubicBezTo>
                    <a:pt x="73" y="120"/>
                    <a:pt x="86" y="107"/>
                    <a:pt x="86" y="88"/>
                  </a:cubicBezTo>
                  <a:cubicBezTo>
                    <a:pt x="86" y="68"/>
                    <a:pt x="73" y="55"/>
                    <a:pt x="55" y="55"/>
                  </a:cubicBezTo>
                  <a:cubicBezTo>
                    <a:pt x="75" y="26"/>
                    <a:pt x="120" y="18"/>
                    <a:pt x="146" y="18"/>
                  </a:cubicBezTo>
                  <a:cubicBezTo>
                    <a:pt x="174" y="18"/>
                    <a:pt x="213" y="34"/>
                    <a:pt x="213" y="88"/>
                  </a:cubicBezTo>
                  <a:cubicBezTo>
                    <a:pt x="213" y="117"/>
                    <a:pt x="205" y="146"/>
                    <a:pt x="187" y="166"/>
                  </a:cubicBezTo>
                  <a:cubicBezTo>
                    <a:pt x="166" y="190"/>
                    <a:pt x="148" y="192"/>
                    <a:pt x="117" y="192"/>
                  </a:cubicBezTo>
                  <a:cubicBezTo>
                    <a:pt x="101" y="195"/>
                    <a:pt x="99" y="195"/>
                    <a:pt x="96" y="195"/>
                  </a:cubicBezTo>
                  <a:cubicBezTo>
                    <a:pt x="94" y="195"/>
                    <a:pt x="88" y="195"/>
                    <a:pt x="88" y="203"/>
                  </a:cubicBezTo>
                  <a:cubicBezTo>
                    <a:pt x="88" y="213"/>
                    <a:pt x="96" y="213"/>
                    <a:pt x="107" y="213"/>
                  </a:cubicBezTo>
                  <a:lnTo>
                    <a:pt x="140" y="2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2" name="Freeform 204"/>
            <p:cNvSpPr>
              <a:spLocks noChangeArrowheads="1"/>
            </p:cNvSpPr>
            <p:nvPr/>
          </p:nvSpPr>
          <p:spPr bwMode="auto">
            <a:xfrm>
              <a:off x="2874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3" name="Freeform 205"/>
            <p:cNvSpPr>
              <a:spLocks noChangeArrowheads="1"/>
            </p:cNvSpPr>
            <p:nvPr/>
          </p:nvSpPr>
          <p:spPr bwMode="auto">
            <a:xfrm>
              <a:off x="2976" y="3699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4" name="Freeform 206"/>
            <p:cNvSpPr>
              <a:spLocks noChangeArrowheads="1"/>
            </p:cNvSpPr>
            <p:nvPr/>
          </p:nvSpPr>
          <p:spPr bwMode="auto">
            <a:xfrm>
              <a:off x="3075" y="3709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5" name="Freeform 207"/>
            <p:cNvSpPr>
              <a:spLocks noChangeArrowheads="1"/>
            </p:cNvSpPr>
            <p:nvPr/>
          </p:nvSpPr>
          <p:spPr bwMode="auto">
            <a:xfrm>
              <a:off x="3199" y="3648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6" name="Freeform 208"/>
            <p:cNvSpPr>
              <a:spLocks noChangeArrowheads="1"/>
            </p:cNvSpPr>
            <p:nvPr/>
          </p:nvSpPr>
          <p:spPr bwMode="auto">
            <a:xfrm>
              <a:off x="3302" y="3697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7" name="Freeform 209"/>
            <p:cNvSpPr>
              <a:spLocks noChangeArrowheads="1"/>
            </p:cNvSpPr>
            <p:nvPr/>
          </p:nvSpPr>
          <p:spPr bwMode="auto">
            <a:xfrm>
              <a:off x="3404" y="3640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8" name="Freeform 210"/>
            <p:cNvSpPr>
              <a:spLocks noChangeArrowheads="1"/>
            </p:cNvSpPr>
            <p:nvPr/>
          </p:nvSpPr>
          <p:spPr bwMode="auto">
            <a:xfrm>
              <a:off x="2526" y="3818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19" name="Freeform 211"/>
            <p:cNvSpPr>
              <a:spLocks noChangeArrowheads="1"/>
            </p:cNvSpPr>
            <p:nvPr/>
          </p:nvSpPr>
          <p:spPr bwMode="auto">
            <a:xfrm>
              <a:off x="2647" y="3820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620" name="Group 212"/>
          <p:cNvGrpSpPr>
            <a:grpSpLocks/>
          </p:cNvGrpSpPr>
          <p:nvPr/>
        </p:nvGrpSpPr>
        <p:grpSpPr bwMode="auto">
          <a:xfrm>
            <a:off x="561975" y="8339138"/>
            <a:ext cx="6867525" cy="592137"/>
            <a:chOff x="354" y="5253"/>
            <a:chExt cx="4326" cy="373"/>
          </a:xfrm>
        </p:grpSpPr>
        <p:sp>
          <p:nvSpPr>
            <p:cNvPr id="17621" name="Freeform 213"/>
            <p:cNvSpPr>
              <a:spLocks noChangeArrowheads="1"/>
            </p:cNvSpPr>
            <p:nvPr/>
          </p:nvSpPr>
          <p:spPr bwMode="auto">
            <a:xfrm>
              <a:off x="354" y="5253"/>
              <a:ext cx="4326" cy="373"/>
            </a:xfrm>
            <a:custGeom>
              <a:avLst/>
              <a:gdLst>
                <a:gd name="T0" fmla="*/ 9539 w 19082"/>
                <a:gd name="T1" fmla="*/ 1648 h 1649"/>
                <a:gd name="T2" fmla="*/ 0 w 19082"/>
                <a:gd name="T3" fmla="*/ 1648 h 1649"/>
                <a:gd name="T4" fmla="*/ 0 w 19082"/>
                <a:gd name="T5" fmla="*/ 0 h 1649"/>
                <a:gd name="T6" fmla="*/ 19081 w 19082"/>
                <a:gd name="T7" fmla="*/ 0 h 1649"/>
                <a:gd name="T8" fmla="*/ 19081 w 19082"/>
                <a:gd name="T9" fmla="*/ 1648 h 1649"/>
                <a:gd name="T10" fmla="*/ 9539 w 19082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82" h="1649">
                  <a:moveTo>
                    <a:pt x="9539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19081" y="0"/>
                  </a:lnTo>
                  <a:lnTo>
                    <a:pt x="19081" y="1648"/>
                  </a:lnTo>
                  <a:lnTo>
                    <a:pt x="9539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2" name="Freeform 214"/>
            <p:cNvSpPr>
              <a:spLocks noChangeArrowheads="1"/>
            </p:cNvSpPr>
            <p:nvPr/>
          </p:nvSpPr>
          <p:spPr bwMode="auto">
            <a:xfrm>
              <a:off x="365" y="537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3" name="Freeform 215"/>
            <p:cNvSpPr>
              <a:spLocks noChangeArrowheads="1"/>
            </p:cNvSpPr>
            <p:nvPr/>
          </p:nvSpPr>
          <p:spPr bwMode="auto">
            <a:xfrm>
              <a:off x="526" y="534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4" name="Freeform 216"/>
            <p:cNvSpPr>
              <a:spLocks noChangeArrowheads="1"/>
            </p:cNvSpPr>
            <p:nvPr/>
          </p:nvSpPr>
          <p:spPr bwMode="auto">
            <a:xfrm>
              <a:off x="648" y="542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5" name="Freeform 217"/>
            <p:cNvSpPr>
              <a:spLocks noChangeArrowheads="1"/>
            </p:cNvSpPr>
            <p:nvPr/>
          </p:nvSpPr>
          <p:spPr bwMode="auto">
            <a:xfrm>
              <a:off x="783" y="5347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6" name="Freeform 218"/>
            <p:cNvSpPr>
              <a:spLocks noChangeArrowheads="1"/>
            </p:cNvSpPr>
            <p:nvPr/>
          </p:nvSpPr>
          <p:spPr bwMode="auto">
            <a:xfrm>
              <a:off x="1004" y="539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7" name="Freeform 219"/>
            <p:cNvSpPr>
              <a:spLocks noChangeArrowheads="1"/>
            </p:cNvSpPr>
            <p:nvPr/>
          </p:nvSpPr>
          <p:spPr bwMode="auto">
            <a:xfrm>
              <a:off x="1095" y="539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8" name="Freeform 220"/>
            <p:cNvSpPr>
              <a:spLocks noChangeArrowheads="1"/>
            </p:cNvSpPr>
            <p:nvPr/>
          </p:nvSpPr>
          <p:spPr bwMode="auto">
            <a:xfrm>
              <a:off x="1200" y="539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29" name="Freeform 221"/>
            <p:cNvSpPr>
              <a:spLocks noChangeArrowheads="1"/>
            </p:cNvSpPr>
            <p:nvPr/>
          </p:nvSpPr>
          <p:spPr bwMode="auto">
            <a:xfrm>
              <a:off x="1295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0" name="Freeform 222"/>
            <p:cNvSpPr>
              <a:spLocks noChangeArrowheads="1"/>
            </p:cNvSpPr>
            <p:nvPr/>
          </p:nvSpPr>
          <p:spPr bwMode="auto">
            <a:xfrm>
              <a:off x="1365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1" name="Freeform 223"/>
            <p:cNvSpPr>
              <a:spLocks noChangeArrowheads="1"/>
            </p:cNvSpPr>
            <p:nvPr/>
          </p:nvSpPr>
          <p:spPr bwMode="auto">
            <a:xfrm>
              <a:off x="1468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2" name="Freeform 224"/>
            <p:cNvSpPr>
              <a:spLocks noChangeArrowheads="1"/>
            </p:cNvSpPr>
            <p:nvPr/>
          </p:nvSpPr>
          <p:spPr bwMode="auto">
            <a:xfrm>
              <a:off x="1593" y="5421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3" name="Freeform 225"/>
            <p:cNvSpPr>
              <a:spLocks noChangeArrowheads="1"/>
            </p:cNvSpPr>
            <p:nvPr/>
          </p:nvSpPr>
          <p:spPr bwMode="auto">
            <a:xfrm>
              <a:off x="1753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4" name="Freeform 226"/>
            <p:cNvSpPr>
              <a:spLocks noChangeArrowheads="1"/>
            </p:cNvSpPr>
            <p:nvPr/>
          </p:nvSpPr>
          <p:spPr bwMode="auto">
            <a:xfrm>
              <a:off x="1953" y="534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5" name="Freeform 227"/>
            <p:cNvSpPr>
              <a:spLocks noChangeArrowheads="1"/>
            </p:cNvSpPr>
            <p:nvPr/>
          </p:nvSpPr>
          <p:spPr bwMode="auto">
            <a:xfrm>
              <a:off x="2077" y="542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8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5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6" name="Freeform 228"/>
            <p:cNvSpPr>
              <a:spLocks noChangeArrowheads="1"/>
            </p:cNvSpPr>
            <p:nvPr/>
          </p:nvSpPr>
          <p:spPr bwMode="auto">
            <a:xfrm>
              <a:off x="2198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7" name="Freeform 229"/>
            <p:cNvSpPr>
              <a:spLocks noChangeArrowheads="1"/>
            </p:cNvSpPr>
            <p:nvPr/>
          </p:nvSpPr>
          <p:spPr bwMode="auto">
            <a:xfrm>
              <a:off x="2359" y="529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8" name="Freeform 230"/>
            <p:cNvSpPr>
              <a:spLocks noChangeArrowheads="1"/>
            </p:cNvSpPr>
            <p:nvPr/>
          </p:nvSpPr>
          <p:spPr bwMode="auto">
            <a:xfrm>
              <a:off x="2543" y="529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39" name="Freeform 231"/>
            <p:cNvSpPr>
              <a:spLocks noChangeArrowheads="1"/>
            </p:cNvSpPr>
            <p:nvPr/>
          </p:nvSpPr>
          <p:spPr bwMode="auto">
            <a:xfrm>
              <a:off x="2553" y="535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0" name="Freeform 232"/>
            <p:cNvSpPr>
              <a:spLocks noChangeArrowheads="1"/>
            </p:cNvSpPr>
            <p:nvPr/>
          </p:nvSpPr>
          <p:spPr bwMode="auto">
            <a:xfrm>
              <a:off x="2652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1" name="Freeform 233"/>
            <p:cNvSpPr>
              <a:spLocks noChangeArrowheads="1"/>
            </p:cNvSpPr>
            <p:nvPr/>
          </p:nvSpPr>
          <p:spPr bwMode="auto">
            <a:xfrm>
              <a:off x="2764" y="533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2" name="Freeform 234"/>
            <p:cNvSpPr>
              <a:spLocks noChangeArrowheads="1"/>
            </p:cNvSpPr>
            <p:nvPr/>
          </p:nvSpPr>
          <p:spPr bwMode="auto">
            <a:xfrm>
              <a:off x="2842" y="535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3" name="Freeform 235"/>
            <p:cNvSpPr>
              <a:spLocks noChangeArrowheads="1"/>
            </p:cNvSpPr>
            <p:nvPr/>
          </p:nvSpPr>
          <p:spPr bwMode="auto">
            <a:xfrm>
              <a:off x="2991" y="543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4" name="Freeform 236"/>
            <p:cNvSpPr>
              <a:spLocks noChangeArrowheads="1"/>
            </p:cNvSpPr>
            <p:nvPr/>
          </p:nvSpPr>
          <p:spPr bwMode="auto">
            <a:xfrm>
              <a:off x="3186" y="539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5" name="Freeform 237"/>
            <p:cNvSpPr>
              <a:spLocks noChangeArrowheads="1"/>
            </p:cNvSpPr>
            <p:nvPr/>
          </p:nvSpPr>
          <p:spPr bwMode="auto">
            <a:xfrm>
              <a:off x="3289" y="533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6" name="Freeform 238"/>
            <p:cNvSpPr>
              <a:spLocks noChangeArrowheads="1"/>
            </p:cNvSpPr>
            <p:nvPr/>
          </p:nvSpPr>
          <p:spPr bwMode="auto">
            <a:xfrm>
              <a:off x="3434" y="534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7" name="Freeform 239"/>
            <p:cNvSpPr>
              <a:spLocks noChangeArrowheads="1"/>
            </p:cNvSpPr>
            <p:nvPr/>
          </p:nvSpPr>
          <p:spPr bwMode="auto">
            <a:xfrm>
              <a:off x="3589" y="5319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8" name="Freeform 240"/>
            <p:cNvSpPr>
              <a:spLocks noChangeArrowheads="1"/>
            </p:cNvSpPr>
            <p:nvPr/>
          </p:nvSpPr>
          <p:spPr bwMode="auto">
            <a:xfrm>
              <a:off x="3662" y="5319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49" name="Freeform 241"/>
            <p:cNvSpPr>
              <a:spLocks noChangeArrowheads="1"/>
            </p:cNvSpPr>
            <p:nvPr/>
          </p:nvSpPr>
          <p:spPr bwMode="auto">
            <a:xfrm>
              <a:off x="3745" y="5319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0" name="Freeform 242"/>
            <p:cNvSpPr>
              <a:spLocks noChangeArrowheads="1"/>
            </p:cNvSpPr>
            <p:nvPr/>
          </p:nvSpPr>
          <p:spPr bwMode="auto">
            <a:xfrm>
              <a:off x="3821" y="527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4 h 643"/>
                <a:gd name="T8" fmla="*/ 161 w 170"/>
                <a:gd name="T9" fmla="*/ 624 h 643"/>
                <a:gd name="T10" fmla="*/ 44 w 170"/>
                <a:gd name="T11" fmla="*/ 322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4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2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1" name="Freeform 243"/>
            <p:cNvSpPr>
              <a:spLocks noChangeArrowheads="1"/>
            </p:cNvSpPr>
            <p:nvPr/>
          </p:nvSpPr>
          <p:spPr bwMode="auto">
            <a:xfrm>
              <a:off x="3878" y="5287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2" name="Freeform 244"/>
            <p:cNvSpPr>
              <a:spLocks noChangeArrowheads="1"/>
            </p:cNvSpPr>
            <p:nvPr/>
          </p:nvSpPr>
          <p:spPr bwMode="auto">
            <a:xfrm>
              <a:off x="3962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3" name="Freeform 245"/>
            <p:cNvSpPr>
              <a:spLocks noChangeArrowheads="1"/>
            </p:cNvSpPr>
            <p:nvPr/>
          </p:nvSpPr>
          <p:spPr bwMode="auto">
            <a:xfrm>
              <a:off x="4064" y="533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4" name="Freeform 246"/>
            <p:cNvSpPr>
              <a:spLocks noChangeArrowheads="1"/>
            </p:cNvSpPr>
            <p:nvPr/>
          </p:nvSpPr>
          <p:spPr bwMode="auto">
            <a:xfrm>
              <a:off x="4163" y="534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5" name="Freeform 247"/>
            <p:cNvSpPr>
              <a:spLocks noChangeArrowheads="1"/>
            </p:cNvSpPr>
            <p:nvPr/>
          </p:nvSpPr>
          <p:spPr bwMode="auto">
            <a:xfrm>
              <a:off x="4287" y="5283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6" name="Freeform 248"/>
            <p:cNvSpPr>
              <a:spLocks noChangeArrowheads="1"/>
            </p:cNvSpPr>
            <p:nvPr/>
          </p:nvSpPr>
          <p:spPr bwMode="auto">
            <a:xfrm>
              <a:off x="4389" y="5331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5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8 h 336"/>
                <a:gd name="T36" fmla="*/ 8 w 321"/>
                <a:gd name="T37" fmla="*/ 335 h 336"/>
                <a:gd name="T38" fmla="*/ 18 w 321"/>
                <a:gd name="T39" fmla="*/ 328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8"/>
                    <a:pt x="0" y="328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8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8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7" name="Freeform 249"/>
            <p:cNvSpPr>
              <a:spLocks noChangeArrowheads="1"/>
            </p:cNvSpPr>
            <p:nvPr/>
          </p:nvSpPr>
          <p:spPr bwMode="auto">
            <a:xfrm>
              <a:off x="4491" y="527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4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2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6"/>
                    <a:pt x="10" y="619"/>
                  </a:cubicBezTo>
                  <a:cubicBezTo>
                    <a:pt x="0" y="629"/>
                    <a:pt x="0" y="632"/>
                    <a:pt x="0" y="634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5"/>
                    <a:pt x="169" y="395"/>
                    <a:pt x="169" y="322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8" name="Freeform 250"/>
            <p:cNvSpPr>
              <a:spLocks noChangeArrowheads="1"/>
            </p:cNvSpPr>
            <p:nvPr/>
          </p:nvSpPr>
          <p:spPr bwMode="auto">
            <a:xfrm>
              <a:off x="3592" y="5452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59" name="Freeform 251"/>
            <p:cNvSpPr>
              <a:spLocks noChangeArrowheads="1"/>
            </p:cNvSpPr>
            <p:nvPr/>
          </p:nvSpPr>
          <p:spPr bwMode="auto">
            <a:xfrm>
              <a:off x="3703" y="545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0" name="Freeform 252"/>
            <p:cNvSpPr>
              <a:spLocks noChangeArrowheads="1"/>
            </p:cNvSpPr>
            <p:nvPr/>
          </p:nvSpPr>
          <p:spPr bwMode="auto">
            <a:xfrm>
              <a:off x="4563" y="5253"/>
              <a:ext cx="79" cy="372"/>
            </a:xfrm>
            <a:custGeom>
              <a:avLst/>
              <a:gdLst>
                <a:gd name="T0" fmla="*/ 351 w 352"/>
                <a:gd name="T1" fmla="*/ 821 h 1646"/>
                <a:gd name="T2" fmla="*/ 107 w 352"/>
                <a:gd name="T3" fmla="*/ 75 h 1646"/>
                <a:gd name="T4" fmla="*/ 39 w 352"/>
                <a:gd name="T5" fmla="*/ 5 h 1646"/>
                <a:gd name="T6" fmla="*/ 18 w 352"/>
                <a:gd name="T7" fmla="*/ 0 h 1646"/>
                <a:gd name="T8" fmla="*/ 0 w 352"/>
                <a:gd name="T9" fmla="*/ 10 h 1646"/>
                <a:gd name="T10" fmla="*/ 5 w 352"/>
                <a:gd name="T11" fmla="*/ 18 h 1646"/>
                <a:gd name="T12" fmla="*/ 143 w 352"/>
                <a:gd name="T13" fmla="*/ 200 h 1646"/>
                <a:gd name="T14" fmla="*/ 281 w 352"/>
                <a:gd name="T15" fmla="*/ 821 h 1646"/>
                <a:gd name="T16" fmla="*/ 3 w 352"/>
                <a:gd name="T17" fmla="*/ 1630 h 1646"/>
                <a:gd name="T18" fmla="*/ 0 w 352"/>
                <a:gd name="T19" fmla="*/ 1638 h 1646"/>
                <a:gd name="T20" fmla="*/ 18 w 352"/>
                <a:gd name="T21" fmla="*/ 1645 h 1646"/>
                <a:gd name="T22" fmla="*/ 39 w 352"/>
                <a:gd name="T23" fmla="*/ 1638 h 1646"/>
                <a:gd name="T24" fmla="*/ 289 w 352"/>
                <a:gd name="T25" fmla="*/ 1242 h 1646"/>
                <a:gd name="T26" fmla="*/ 351 w 352"/>
                <a:gd name="T27" fmla="*/ 821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1646">
                  <a:moveTo>
                    <a:pt x="351" y="821"/>
                  </a:moveTo>
                  <a:cubicBezTo>
                    <a:pt x="351" y="559"/>
                    <a:pt x="289" y="281"/>
                    <a:pt x="107" y="75"/>
                  </a:cubicBezTo>
                  <a:cubicBezTo>
                    <a:pt x="94" y="60"/>
                    <a:pt x="60" y="26"/>
                    <a:pt x="39" y="5"/>
                  </a:cubicBezTo>
                  <a:cubicBezTo>
                    <a:pt x="31" y="0"/>
                    <a:pt x="29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49"/>
                    <a:pt x="86" y="101"/>
                    <a:pt x="143" y="200"/>
                  </a:cubicBezTo>
                  <a:cubicBezTo>
                    <a:pt x="242" y="377"/>
                    <a:pt x="281" y="603"/>
                    <a:pt x="281" y="821"/>
                  </a:cubicBezTo>
                  <a:cubicBezTo>
                    <a:pt x="281" y="1219"/>
                    <a:pt x="169" y="1463"/>
                    <a:pt x="3" y="1630"/>
                  </a:cubicBezTo>
                  <a:cubicBezTo>
                    <a:pt x="3" y="1632"/>
                    <a:pt x="0" y="1635"/>
                    <a:pt x="0" y="1638"/>
                  </a:cubicBezTo>
                  <a:cubicBezTo>
                    <a:pt x="0" y="1645"/>
                    <a:pt x="8" y="1645"/>
                    <a:pt x="18" y="1645"/>
                  </a:cubicBezTo>
                  <a:cubicBezTo>
                    <a:pt x="29" y="1645"/>
                    <a:pt x="31" y="1645"/>
                    <a:pt x="39" y="1638"/>
                  </a:cubicBezTo>
                  <a:cubicBezTo>
                    <a:pt x="127" y="1565"/>
                    <a:pt x="226" y="1437"/>
                    <a:pt x="289" y="1242"/>
                  </a:cubicBezTo>
                  <a:cubicBezTo>
                    <a:pt x="330" y="1118"/>
                    <a:pt x="351" y="970"/>
                    <a:pt x="351" y="82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61" name="Text Box 253"/>
          <p:cNvSpPr txBox="1">
            <a:spLocks noChangeArrowheads="1"/>
          </p:cNvSpPr>
          <p:nvPr/>
        </p:nvSpPr>
        <p:spPr bwMode="auto">
          <a:xfrm>
            <a:off x="9564688" y="3013075"/>
            <a:ext cx="1839912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400" b="1"/>
              <a:t>Asymmetry</a:t>
            </a:r>
          </a:p>
        </p:txBody>
      </p:sp>
      <p:grpSp>
        <p:nvGrpSpPr>
          <p:cNvPr id="17662" name="Group 254"/>
          <p:cNvGrpSpPr>
            <a:grpSpLocks/>
          </p:cNvGrpSpPr>
          <p:nvPr/>
        </p:nvGrpSpPr>
        <p:grpSpPr bwMode="auto">
          <a:xfrm>
            <a:off x="9721850" y="4830763"/>
            <a:ext cx="1514475" cy="677862"/>
            <a:chOff x="6124" y="3043"/>
            <a:chExt cx="954" cy="427"/>
          </a:xfrm>
        </p:grpSpPr>
        <p:sp>
          <p:nvSpPr>
            <p:cNvPr id="17663" name="Freeform 255"/>
            <p:cNvSpPr>
              <a:spLocks noChangeArrowheads="1"/>
            </p:cNvSpPr>
            <p:nvPr/>
          </p:nvSpPr>
          <p:spPr bwMode="auto">
            <a:xfrm>
              <a:off x="6124" y="3043"/>
              <a:ext cx="955" cy="422"/>
            </a:xfrm>
            <a:custGeom>
              <a:avLst/>
              <a:gdLst>
                <a:gd name="T0" fmla="*/ 2109 w 4214"/>
                <a:gd name="T1" fmla="*/ 1865 h 1866"/>
                <a:gd name="T2" fmla="*/ 0 w 4214"/>
                <a:gd name="T3" fmla="*/ 1865 h 1866"/>
                <a:gd name="T4" fmla="*/ 0 w 4214"/>
                <a:gd name="T5" fmla="*/ 0 h 1866"/>
                <a:gd name="T6" fmla="*/ 4213 w 4214"/>
                <a:gd name="T7" fmla="*/ 0 h 1866"/>
                <a:gd name="T8" fmla="*/ 4213 w 4214"/>
                <a:gd name="T9" fmla="*/ 1865 h 1866"/>
                <a:gd name="T10" fmla="*/ 2109 w 4214"/>
                <a:gd name="T11" fmla="*/ 1865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14" h="1866">
                  <a:moveTo>
                    <a:pt x="2109" y="1865"/>
                  </a:moveTo>
                  <a:lnTo>
                    <a:pt x="0" y="1865"/>
                  </a:lnTo>
                  <a:lnTo>
                    <a:pt x="0" y="0"/>
                  </a:lnTo>
                  <a:lnTo>
                    <a:pt x="4213" y="0"/>
                  </a:lnTo>
                  <a:lnTo>
                    <a:pt x="4213" y="1865"/>
                  </a:lnTo>
                  <a:lnTo>
                    <a:pt x="2109" y="186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4" name="Freeform 256"/>
            <p:cNvSpPr>
              <a:spLocks noChangeArrowheads="1"/>
            </p:cNvSpPr>
            <p:nvPr/>
          </p:nvSpPr>
          <p:spPr bwMode="auto">
            <a:xfrm>
              <a:off x="6135" y="3127"/>
              <a:ext cx="230" cy="240"/>
            </a:xfrm>
            <a:custGeom>
              <a:avLst/>
              <a:gdLst>
                <a:gd name="T0" fmla="*/ 214 w 1017"/>
                <a:gd name="T1" fmla="*/ 890 h 1064"/>
                <a:gd name="T2" fmla="*/ 29 w 1017"/>
                <a:gd name="T3" fmla="*/ 1017 h 1064"/>
                <a:gd name="T4" fmla="*/ 0 w 1017"/>
                <a:gd name="T5" fmla="*/ 1046 h 1064"/>
                <a:gd name="T6" fmla="*/ 21 w 1017"/>
                <a:gd name="T7" fmla="*/ 1063 h 1064"/>
                <a:gd name="T8" fmla="*/ 147 w 1017"/>
                <a:gd name="T9" fmla="*/ 1059 h 1064"/>
                <a:gd name="T10" fmla="*/ 294 w 1017"/>
                <a:gd name="T11" fmla="*/ 1063 h 1064"/>
                <a:gd name="T12" fmla="*/ 323 w 1017"/>
                <a:gd name="T13" fmla="*/ 1033 h 1064"/>
                <a:gd name="T14" fmla="*/ 298 w 1017"/>
                <a:gd name="T15" fmla="*/ 1017 h 1064"/>
                <a:gd name="T16" fmla="*/ 231 w 1017"/>
                <a:gd name="T17" fmla="*/ 962 h 1064"/>
                <a:gd name="T18" fmla="*/ 252 w 1017"/>
                <a:gd name="T19" fmla="*/ 907 h 1064"/>
                <a:gd name="T20" fmla="*/ 361 w 1017"/>
                <a:gd name="T21" fmla="*/ 718 h 1064"/>
                <a:gd name="T22" fmla="*/ 735 w 1017"/>
                <a:gd name="T23" fmla="*/ 718 h 1064"/>
                <a:gd name="T24" fmla="*/ 760 w 1017"/>
                <a:gd name="T25" fmla="*/ 966 h 1064"/>
                <a:gd name="T26" fmla="*/ 651 w 1017"/>
                <a:gd name="T27" fmla="*/ 1017 h 1064"/>
                <a:gd name="T28" fmla="*/ 617 w 1017"/>
                <a:gd name="T29" fmla="*/ 1046 h 1064"/>
                <a:gd name="T30" fmla="*/ 638 w 1017"/>
                <a:gd name="T31" fmla="*/ 1063 h 1064"/>
                <a:gd name="T32" fmla="*/ 823 w 1017"/>
                <a:gd name="T33" fmla="*/ 1059 h 1064"/>
                <a:gd name="T34" fmla="*/ 991 w 1017"/>
                <a:gd name="T35" fmla="*/ 1063 h 1064"/>
                <a:gd name="T36" fmla="*/ 1016 w 1017"/>
                <a:gd name="T37" fmla="*/ 1033 h 1064"/>
                <a:gd name="T38" fmla="*/ 983 w 1017"/>
                <a:gd name="T39" fmla="*/ 1017 h 1064"/>
                <a:gd name="T40" fmla="*/ 886 w 1017"/>
                <a:gd name="T41" fmla="*/ 962 h 1064"/>
                <a:gd name="T42" fmla="*/ 798 w 1017"/>
                <a:gd name="T43" fmla="*/ 34 h 1064"/>
                <a:gd name="T44" fmla="*/ 769 w 1017"/>
                <a:gd name="T45" fmla="*/ 0 h 1064"/>
                <a:gd name="T46" fmla="*/ 731 w 1017"/>
                <a:gd name="T47" fmla="*/ 25 h 1064"/>
                <a:gd name="T48" fmla="*/ 214 w 1017"/>
                <a:gd name="T49" fmla="*/ 890 h 1064"/>
                <a:gd name="T50" fmla="*/ 391 w 1017"/>
                <a:gd name="T51" fmla="*/ 672 h 1064"/>
                <a:gd name="T52" fmla="*/ 685 w 1017"/>
                <a:gd name="T53" fmla="*/ 185 h 1064"/>
                <a:gd name="T54" fmla="*/ 731 w 1017"/>
                <a:gd name="T55" fmla="*/ 672 h 1064"/>
                <a:gd name="T56" fmla="*/ 391 w 1017"/>
                <a:gd name="T57" fmla="*/ 672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7" h="1064">
                  <a:moveTo>
                    <a:pt x="214" y="890"/>
                  </a:moveTo>
                  <a:cubicBezTo>
                    <a:pt x="155" y="991"/>
                    <a:pt x="97" y="1012"/>
                    <a:pt x="29" y="1017"/>
                  </a:cubicBezTo>
                  <a:cubicBezTo>
                    <a:pt x="13" y="1017"/>
                    <a:pt x="0" y="1017"/>
                    <a:pt x="0" y="1046"/>
                  </a:cubicBezTo>
                  <a:cubicBezTo>
                    <a:pt x="0" y="1054"/>
                    <a:pt x="8" y="1063"/>
                    <a:pt x="21" y="1063"/>
                  </a:cubicBezTo>
                  <a:cubicBezTo>
                    <a:pt x="59" y="1063"/>
                    <a:pt x="105" y="1059"/>
                    <a:pt x="147" y="1059"/>
                  </a:cubicBezTo>
                  <a:cubicBezTo>
                    <a:pt x="197" y="1059"/>
                    <a:pt x="248" y="1063"/>
                    <a:pt x="294" y="1063"/>
                  </a:cubicBezTo>
                  <a:cubicBezTo>
                    <a:pt x="302" y="1063"/>
                    <a:pt x="323" y="1063"/>
                    <a:pt x="323" y="1033"/>
                  </a:cubicBezTo>
                  <a:cubicBezTo>
                    <a:pt x="323" y="1017"/>
                    <a:pt x="311" y="1017"/>
                    <a:pt x="298" y="1017"/>
                  </a:cubicBezTo>
                  <a:cubicBezTo>
                    <a:pt x="265" y="1012"/>
                    <a:pt x="231" y="1000"/>
                    <a:pt x="231" y="962"/>
                  </a:cubicBezTo>
                  <a:cubicBezTo>
                    <a:pt x="231" y="945"/>
                    <a:pt x="239" y="928"/>
                    <a:pt x="252" y="907"/>
                  </a:cubicBezTo>
                  <a:lnTo>
                    <a:pt x="361" y="718"/>
                  </a:lnTo>
                  <a:lnTo>
                    <a:pt x="735" y="718"/>
                  </a:lnTo>
                  <a:cubicBezTo>
                    <a:pt x="739" y="752"/>
                    <a:pt x="760" y="954"/>
                    <a:pt x="760" y="966"/>
                  </a:cubicBezTo>
                  <a:cubicBezTo>
                    <a:pt x="760" y="1012"/>
                    <a:pt x="680" y="1017"/>
                    <a:pt x="651" y="1017"/>
                  </a:cubicBezTo>
                  <a:cubicBezTo>
                    <a:pt x="630" y="1017"/>
                    <a:pt x="617" y="1017"/>
                    <a:pt x="617" y="1046"/>
                  </a:cubicBezTo>
                  <a:cubicBezTo>
                    <a:pt x="617" y="1063"/>
                    <a:pt x="634" y="1063"/>
                    <a:pt x="638" y="1063"/>
                  </a:cubicBezTo>
                  <a:cubicBezTo>
                    <a:pt x="697" y="1063"/>
                    <a:pt x="760" y="1059"/>
                    <a:pt x="823" y="1059"/>
                  </a:cubicBezTo>
                  <a:cubicBezTo>
                    <a:pt x="861" y="1059"/>
                    <a:pt x="953" y="1063"/>
                    <a:pt x="991" y="1063"/>
                  </a:cubicBezTo>
                  <a:cubicBezTo>
                    <a:pt x="1000" y="1063"/>
                    <a:pt x="1016" y="1063"/>
                    <a:pt x="1016" y="1033"/>
                  </a:cubicBezTo>
                  <a:cubicBezTo>
                    <a:pt x="1016" y="1017"/>
                    <a:pt x="1004" y="1017"/>
                    <a:pt x="983" y="1017"/>
                  </a:cubicBezTo>
                  <a:cubicBezTo>
                    <a:pt x="890" y="1017"/>
                    <a:pt x="890" y="1004"/>
                    <a:pt x="886" y="962"/>
                  </a:cubicBezTo>
                  <a:lnTo>
                    <a:pt x="798" y="34"/>
                  </a:lnTo>
                  <a:cubicBezTo>
                    <a:pt x="794" y="4"/>
                    <a:pt x="794" y="0"/>
                    <a:pt x="769" y="0"/>
                  </a:cubicBezTo>
                  <a:cubicBezTo>
                    <a:pt x="743" y="0"/>
                    <a:pt x="739" y="8"/>
                    <a:pt x="731" y="25"/>
                  </a:cubicBezTo>
                  <a:lnTo>
                    <a:pt x="214" y="890"/>
                  </a:lnTo>
                  <a:close/>
                  <a:moveTo>
                    <a:pt x="391" y="672"/>
                  </a:moveTo>
                  <a:lnTo>
                    <a:pt x="685" y="185"/>
                  </a:lnTo>
                  <a:lnTo>
                    <a:pt x="731" y="672"/>
                  </a:lnTo>
                  <a:lnTo>
                    <a:pt x="391" y="6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5" name="Freeform 257"/>
            <p:cNvSpPr>
              <a:spLocks noChangeArrowheads="1"/>
            </p:cNvSpPr>
            <p:nvPr/>
          </p:nvSpPr>
          <p:spPr bwMode="auto">
            <a:xfrm>
              <a:off x="6385" y="3101"/>
              <a:ext cx="99" cy="107"/>
            </a:xfrm>
            <a:custGeom>
              <a:avLst/>
              <a:gdLst>
                <a:gd name="T0" fmla="*/ 357 w 442"/>
                <a:gd name="T1" fmla="*/ 50 h 476"/>
                <a:gd name="T2" fmla="*/ 328 w 442"/>
                <a:gd name="T3" fmla="*/ 97 h 476"/>
                <a:gd name="T4" fmla="*/ 378 w 442"/>
                <a:gd name="T5" fmla="*/ 143 h 476"/>
                <a:gd name="T6" fmla="*/ 428 w 442"/>
                <a:gd name="T7" fmla="*/ 92 h 476"/>
                <a:gd name="T8" fmla="*/ 252 w 442"/>
                <a:gd name="T9" fmla="*/ 0 h 476"/>
                <a:gd name="T10" fmla="*/ 0 w 442"/>
                <a:gd name="T11" fmla="*/ 239 h 476"/>
                <a:gd name="T12" fmla="*/ 248 w 442"/>
                <a:gd name="T13" fmla="*/ 475 h 476"/>
                <a:gd name="T14" fmla="*/ 441 w 442"/>
                <a:gd name="T15" fmla="*/ 340 h 476"/>
                <a:gd name="T16" fmla="*/ 424 w 442"/>
                <a:gd name="T17" fmla="*/ 328 h 476"/>
                <a:gd name="T18" fmla="*/ 403 w 442"/>
                <a:gd name="T19" fmla="*/ 344 h 476"/>
                <a:gd name="T20" fmla="*/ 260 w 442"/>
                <a:gd name="T21" fmla="*/ 441 h 476"/>
                <a:gd name="T22" fmla="*/ 97 w 442"/>
                <a:gd name="T23" fmla="*/ 239 h 476"/>
                <a:gd name="T24" fmla="*/ 256 w 442"/>
                <a:gd name="T25" fmla="*/ 34 h 476"/>
                <a:gd name="T26" fmla="*/ 357 w 442"/>
                <a:gd name="T27" fmla="*/ 5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2" h="476">
                  <a:moveTo>
                    <a:pt x="357" y="50"/>
                  </a:moveTo>
                  <a:cubicBezTo>
                    <a:pt x="340" y="59"/>
                    <a:pt x="328" y="76"/>
                    <a:pt x="328" y="97"/>
                  </a:cubicBezTo>
                  <a:cubicBezTo>
                    <a:pt x="328" y="122"/>
                    <a:pt x="349" y="143"/>
                    <a:pt x="378" y="143"/>
                  </a:cubicBezTo>
                  <a:cubicBezTo>
                    <a:pt x="407" y="143"/>
                    <a:pt x="428" y="126"/>
                    <a:pt x="428" y="92"/>
                  </a:cubicBezTo>
                  <a:cubicBezTo>
                    <a:pt x="428" y="0"/>
                    <a:pt x="281" y="0"/>
                    <a:pt x="252" y="0"/>
                  </a:cubicBezTo>
                  <a:cubicBezTo>
                    <a:pt x="97" y="0"/>
                    <a:pt x="0" y="122"/>
                    <a:pt x="0" y="239"/>
                  </a:cubicBezTo>
                  <a:cubicBezTo>
                    <a:pt x="0" y="370"/>
                    <a:pt x="113" y="475"/>
                    <a:pt x="248" y="475"/>
                  </a:cubicBezTo>
                  <a:cubicBezTo>
                    <a:pt x="403" y="475"/>
                    <a:pt x="441" y="353"/>
                    <a:pt x="441" y="340"/>
                  </a:cubicBezTo>
                  <a:cubicBezTo>
                    <a:pt x="441" y="328"/>
                    <a:pt x="428" y="328"/>
                    <a:pt x="424" y="328"/>
                  </a:cubicBezTo>
                  <a:cubicBezTo>
                    <a:pt x="407" y="328"/>
                    <a:pt x="407" y="332"/>
                    <a:pt x="403" y="344"/>
                  </a:cubicBezTo>
                  <a:cubicBezTo>
                    <a:pt x="378" y="412"/>
                    <a:pt x="323" y="441"/>
                    <a:pt x="260" y="441"/>
                  </a:cubicBezTo>
                  <a:cubicBezTo>
                    <a:pt x="189" y="441"/>
                    <a:pt x="97" y="391"/>
                    <a:pt x="97" y="239"/>
                  </a:cubicBezTo>
                  <a:cubicBezTo>
                    <a:pt x="97" y="105"/>
                    <a:pt x="160" y="34"/>
                    <a:pt x="256" y="34"/>
                  </a:cubicBezTo>
                  <a:cubicBezTo>
                    <a:pt x="269" y="34"/>
                    <a:pt x="319" y="34"/>
                    <a:pt x="357" y="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6" name="Freeform 258"/>
            <p:cNvSpPr>
              <a:spLocks noChangeArrowheads="1"/>
            </p:cNvSpPr>
            <p:nvPr/>
          </p:nvSpPr>
          <p:spPr bwMode="auto">
            <a:xfrm>
              <a:off x="6503" y="3101"/>
              <a:ext cx="115" cy="107"/>
            </a:xfrm>
            <a:custGeom>
              <a:avLst/>
              <a:gdLst>
                <a:gd name="T0" fmla="*/ 512 w 513"/>
                <a:gd name="T1" fmla="*/ 244 h 476"/>
                <a:gd name="T2" fmla="*/ 256 w 513"/>
                <a:gd name="T3" fmla="*/ 0 h 476"/>
                <a:gd name="T4" fmla="*/ 0 w 513"/>
                <a:gd name="T5" fmla="*/ 244 h 476"/>
                <a:gd name="T6" fmla="*/ 256 w 513"/>
                <a:gd name="T7" fmla="*/ 475 h 476"/>
                <a:gd name="T8" fmla="*/ 512 w 513"/>
                <a:gd name="T9" fmla="*/ 244 h 476"/>
                <a:gd name="T10" fmla="*/ 256 w 513"/>
                <a:gd name="T11" fmla="*/ 441 h 476"/>
                <a:gd name="T12" fmla="*/ 126 w 513"/>
                <a:gd name="T13" fmla="*/ 378 h 476"/>
                <a:gd name="T14" fmla="*/ 97 w 513"/>
                <a:gd name="T15" fmla="*/ 235 h 476"/>
                <a:gd name="T16" fmla="*/ 134 w 513"/>
                <a:gd name="T17" fmla="*/ 84 h 476"/>
                <a:gd name="T18" fmla="*/ 256 w 513"/>
                <a:gd name="T19" fmla="*/ 29 h 476"/>
                <a:gd name="T20" fmla="*/ 382 w 513"/>
                <a:gd name="T21" fmla="*/ 92 h 476"/>
                <a:gd name="T22" fmla="*/ 416 w 513"/>
                <a:gd name="T23" fmla="*/ 235 h 476"/>
                <a:gd name="T24" fmla="*/ 382 w 513"/>
                <a:gd name="T25" fmla="*/ 382 h 476"/>
                <a:gd name="T26" fmla="*/ 256 w 513"/>
                <a:gd name="T27" fmla="*/ 44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3" h="476">
                  <a:moveTo>
                    <a:pt x="512" y="244"/>
                  </a:moveTo>
                  <a:cubicBezTo>
                    <a:pt x="512" y="113"/>
                    <a:pt x="399" y="0"/>
                    <a:pt x="256" y="0"/>
                  </a:cubicBezTo>
                  <a:cubicBezTo>
                    <a:pt x="113" y="0"/>
                    <a:pt x="0" y="113"/>
                    <a:pt x="0" y="244"/>
                  </a:cubicBezTo>
                  <a:cubicBezTo>
                    <a:pt x="0" y="374"/>
                    <a:pt x="113" y="475"/>
                    <a:pt x="256" y="475"/>
                  </a:cubicBezTo>
                  <a:cubicBezTo>
                    <a:pt x="395" y="475"/>
                    <a:pt x="512" y="374"/>
                    <a:pt x="512" y="244"/>
                  </a:cubicBezTo>
                  <a:close/>
                  <a:moveTo>
                    <a:pt x="256" y="441"/>
                  </a:moveTo>
                  <a:cubicBezTo>
                    <a:pt x="218" y="441"/>
                    <a:pt x="160" y="428"/>
                    <a:pt x="126" y="378"/>
                  </a:cubicBezTo>
                  <a:cubicBezTo>
                    <a:pt x="97" y="336"/>
                    <a:pt x="97" y="281"/>
                    <a:pt x="97" y="235"/>
                  </a:cubicBezTo>
                  <a:cubicBezTo>
                    <a:pt x="97" y="189"/>
                    <a:pt x="97" y="126"/>
                    <a:pt x="134" y="84"/>
                  </a:cubicBezTo>
                  <a:cubicBezTo>
                    <a:pt x="160" y="50"/>
                    <a:pt x="202" y="29"/>
                    <a:pt x="256" y="29"/>
                  </a:cubicBezTo>
                  <a:cubicBezTo>
                    <a:pt x="315" y="29"/>
                    <a:pt x="361" y="59"/>
                    <a:pt x="382" y="92"/>
                  </a:cubicBezTo>
                  <a:cubicBezTo>
                    <a:pt x="412" y="130"/>
                    <a:pt x="416" y="185"/>
                    <a:pt x="416" y="235"/>
                  </a:cubicBezTo>
                  <a:cubicBezTo>
                    <a:pt x="416" y="286"/>
                    <a:pt x="412" y="340"/>
                    <a:pt x="382" y="382"/>
                  </a:cubicBezTo>
                  <a:cubicBezTo>
                    <a:pt x="353" y="420"/>
                    <a:pt x="307" y="441"/>
                    <a:pt x="256" y="4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7" name="Freeform 259"/>
            <p:cNvSpPr>
              <a:spLocks noChangeArrowheads="1"/>
            </p:cNvSpPr>
            <p:nvPr/>
          </p:nvSpPr>
          <p:spPr bwMode="auto">
            <a:xfrm>
              <a:off x="6638" y="3101"/>
              <a:ext cx="85" cy="107"/>
            </a:xfrm>
            <a:custGeom>
              <a:avLst/>
              <a:gdLst>
                <a:gd name="T0" fmla="*/ 349 w 379"/>
                <a:gd name="T1" fmla="*/ 25 h 476"/>
                <a:gd name="T2" fmla="*/ 336 w 379"/>
                <a:gd name="T3" fmla="*/ 0 h 476"/>
                <a:gd name="T4" fmla="*/ 315 w 379"/>
                <a:gd name="T5" fmla="*/ 13 h 476"/>
                <a:gd name="T6" fmla="*/ 294 w 379"/>
                <a:gd name="T7" fmla="*/ 29 h 476"/>
                <a:gd name="T8" fmla="*/ 185 w 379"/>
                <a:gd name="T9" fmla="*/ 0 h 476"/>
                <a:gd name="T10" fmla="*/ 0 w 379"/>
                <a:gd name="T11" fmla="*/ 130 h 476"/>
                <a:gd name="T12" fmla="*/ 38 w 379"/>
                <a:gd name="T13" fmla="*/ 210 h 476"/>
                <a:gd name="T14" fmla="*/ 185 w 379"/>
                <a:gd name="T15" fmla="*/ 265 h 476"/>
                <a:gd name="T16" fmla="*/ 319 w 379"/>
                <a:gd name="T17" fmla="*/ 357 h 476"/>
                <a:gd name="T18" fmla="*/ 193 w 379"/>
                <a:gd name="T19" fmla="*/ 445 h 476"/>
                <a:gd name="T20" fmla="*/ 38 w 379"/>
                <a:gd name="T21" fmla="*/ 311 h 476"/>
                <a:gd name="T22" fmla="*/ 17 w 379"/>
                <a:gd name="T23" fmla="*/ 294 h 476"/>
                <a:gd name="T24" fmla="*/ 0 w 379"/>
                <a:gd name="T25" fmla="*/ 319 h 476"/>
                <a:gd name="T26" fmla="*/ 0 w 379"/>
                <a:gd name="T27" fmla="*/ 449 h 476"/>
                <a:gd name="T28" fmla="*/ 13 w 379"/>
                <a:gd name="T29" fmla="*/ 475 h 476"/>
                <a:gd name="T30" fmla="*/ 63 w 379"/>
                <a:gd name="T31" fmla="*/ 433 h 476"/>
                <a:gd name="T32" fmla="*/ 193 w 379"/>
                <a:gd name="T33" fmla="*/ 475 h 476"/>
                <a:gd name="T34" fmla="*/ 378 w 379"/>
                <a:gd name="T35" fmla="*/ 328 h 476"/>
                <a:gd name="T36" fmla="*/ 332 w 379"/>
                <a:gd name="T37" fmla="*/ 231 h 476"/>
                <a:gd name="T38" fmla="*/ 210 w 379"/>
                <a:gd name="T39" fmla="*/ 181 h 476"/>
                <a:gd name="T40" fmla="*/ 59 w 379"/>
                <a:gd name="T41" fmla="*/ 101 h 476"/>
                <a:gd name="T42" fmla="*/ 185 w 379"/>
                <a:gd name="T43" fmla="*/ 25 h 476"/>
                <a:gd name="T44" fmla="*/ 315 w 379"/>
                <a:gd name="T45" fmla="*/ 139 h 476"/>
                <a:gd name="T46" fmla="*/ 332 w 379"/>
                <a:gd name="T47" fmla="*/ 151 h 476"/>
                <a:gd name="T48" fmla="*/ 349 w 379"/>
                <a:gd name="T49" fmla="*/ 126 h 476"/>
                <a:gd name="T50" fmla="*/ 349 w 379"/>
                <a:gd name="T51" fmla="*/ 2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9" h="476">
                  <a:moveTo>
                    <a:pt x="349" y="25"/>
                  </a:moveTo>
                  <a:cubicBezTo>
                    <a:pt x="349" y="8"/>
                    <a:pt x="349" y="0"/>
                    <a:pt x="336" y="0"/>
                  </a:cubicBezTo>
                  <a:cubicBezTo>
                    <a:pt x="328" y="0"/>
                    <a:pt x="328" y="0"/>
                    <a:pt x="315" y="13"/>
                  </a:cubicBezTo>
                  <a:cubicBezTo>
                    <a:pt x="311" y="13"/>
                    <a:pt x="302" y="21"/>
                    <a:pt x="294" y="29"/>
                  </a:cubicBezTo>
                  <a:cubicBezTo>
                    <a:pt x="265" y="4"/>
                    <a:pt x="223" y="0"/>
                    <a:pt x="185" y="0"/>
                  </a:cubicBezTo>
                  <a:cubicBezTo>
                    <a:pt x="34" y="0"/>
                    <a:pt x="0" y="80"/>
                    <a:pt x="0" y="130"/>
                  </a:cubicBezTo>
                  <a:cubicBezTo>
                    <a:pt x="0" y="164"/>
                    <a:pt x="13" y="189"/>
                    <a:pt x="38" y="210"/>
                  </a:cubicBezTo>
                  <a:cubicBezTo>
                    <a:pt x="80" y="248"/>
                    <a:pt x="118" y="252"/>
                    <a:pt x="185" y="265"/>
                  </a:cubicBezTo>
                  <a:cubicBezTo>
                    <a:pt x="235" y="273"/>
                    <a:pt x="319" y="290"/>
                    <a:pt x="319" y="357"/>
                  </a:cubicBezTo>
                  <a:cubicBezTo>
                    <a:pt x="319" y="399"/>
                    <a:pt x="294" y="445"/>
                    <a:pt x="193" y="445"/>
                  </a:cubicBezTo>
                  <a:cubicBezTo>
                    <a:pt x="92" y="445"/>
                    <a:pt x="55" y="382"/>
                    <a:pt x="38" y="311"/>
                  </a:cubicBezTo>
                  <a:cubicBezTo>
                    <a:pt x="34" y="294"/>
                    <a:pt x="34" y="294"/>
                    <a:pt x="17" y="294"/>
                  </a:cubicBezTo>
                  <a:cubicBezTo>
                    <a:pt x="0" y="294"/>
                    <a:pt x="0" y="298"/>
                    <a:pt x="0" y="319"/>
                  </a:cubicBezTo>
                  <a:lnTo>
                    <a:pt x="0" y="449"/>
                  </a:lnTo>
                  <a:cubicBezTo>
                    <a:pt x="0" y="466"/>
                    <a:pt x="0" y="475"/>
                    <a:pt x="13" y="475"/>
                  </a:cubicBezTo>
                  <a:cubicBezTo>
                    <a:pt x="25" y="475"/>
                    <a:pt x="42" y="454"/>
                    <a:pt x="63" y="433"/>
                  </a:cubicBezTo>
                  <a:cubicBezTo>
                    <a:pt x="109" y="475"/>
                    <a:pt x="168" y="475"/>
                    <a:pt x="193" y="475"/>
                  </a:cubicBezTo>
                  <a:cubicBezTo>
                    <a:pt x="328" y="475"/>
                    <a:pt x="378" y="403"/>
                    <a:pt x="378" y="328"/>
                  </a:cubicBezTo>
                  <a:cubicBezTo>
                    <a:pt x="378" y="290"/>
                    <a:pt x="361" y="256"/>
                    <a:pt x="332" y="231"/>
                  </a:cubicBezTo>
                  <a:cubicBezTo>
                    <a:pt x="294" y="197"/>
                    <a:pt x="244" y="189"/>
                    <a:pt x="210" y="181"/>
                  </a:cubicBezTo>
                  <a:cubicBezTo>
                    <a:pt x="126" y="168"/>
                    <a:pt x="59" y="155"/>
                    <a:pt x="59" y="101"/>
                  </a:cubicBezTo>
                  <a:cubicBezTo>
                    <a:pt x="59" y="67"/>
                    <a:pt x="84" y="25"/>
                    <a:pt x="185" y="25"/>
                  </a:cubicBezTo>
                  <a:cubicBezTo>
                    <a:pt x="307" y="25"/>
                    <a:pt x="311" y="109"/>
                    <a:pt x="315" y="139"/>
                  </a:cubicBezTo>
                  <a:cubicBezTo>
                    <a:pt x="315" y="151"/>
                    <a:pt x="328" y="151"/>
                    <a:pt x="332" y="151"/>
                  </a:cubicBezTo>
                  <a:cubicBezTo>
                    <a:pt x="349" y="151"/>
                    <a:pt x="349" y="143"/>
                    <a:pt x="349" y="126"/>
                  </a:cubicBezTo>
                  <a:lnTo>
                    <a:pt x="349" y="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8" name="Freeform 260"/>
            <p:cNvSpPr>
              <a:spLocks noChangeArrowheads="1"/>
            </p:cNvSpPr>
            <p:nvPr/>
          </p:nvSpPr>
          <p:spPr bwMode="auto">
            <a:xfrm>
              <a:off x="6795" y="3043"/>
              <a:ext cx="136" cy="211"/>
            </a:xfrm>
            <a:custGeom>
              <a:avLst/>
              <a:gdLst>
                <a:gd name="T0" fmla="*/ 441 w 602"/>
                <a:gd name="T1" fmla="*/ 13 h 933"/>
                <a:gd name="T2" fmla="*/ 420 w 602"/>
                <a:gd name="T3" fmla="*/ 0 h 933"/>
                <a:gd name="T4" fmla="*/ 399 w 602"/>
                <a:gd name="T5" fmla="*/ 21 h 933"/>
                <a:gd name="T6" fmla="*/ 340 w 602"/>
                <a:gd name="T7" fmla="*/ 260 h 933"/>
                <a:gd name="T8" fmla="*/ 0 w 602"/>
                <a:gd name="T9" fmla="*/ 542 h 933"/>
                <a:gd name="T10" fmla="*/ 223 w 602"/>
                <a:gd name="T11" fmla="*/ 731 h 933"/>
                <a:gd name="T12" fmla="*/ 197 w 602"/>
                <a:gd name="T13" fmla="*/ 827 h 933"/>
                <a:gd name="T14" fmla="*/ 176 w 602"/>
                <a:gd name="T15" fmla="*/ 920 h 933"/>
                <a:gd name="T16" fmla="*/ 193 w 602"/>
                <a:gd name="T17" fmla="*/ 932 h 933"/>
                <a:gd name="T18" fmla="*/ 214 w 602"/>
                <a:gd name="T19" fmla="*/ 907 h 933"/>
                <a:gd name="T20" fmla="*/ 260 w 602"/>
                <a:gd name="T21" fmla="*/ 731 h 933"/>
                <a:gd name="T22" fmla="*/ 601 w 602"/>
                <a:gd name="T23" fmla="*/ 454 h 933"/>
                <a:gd name="T24" fmla="*/ 378 w 602"/>
                <a:gd name="T25" fmla="*/ 260 h 933"/>
                <a:gd name="T26" fmla="*/ 441 w 602"/>
                <a:gd name="T27" fmla="*/ 13 h 933"/>
                <a:gd name="T28" fmla="*/ 231 w 602"/>
                <a:gd name="T29" fmla="*/ 701 h 933"/>
                <a:gd name="T30" fmla="*/ 76 w 602"/>
                <a:gd name="T31" fmla="*/ 559 h 933"/>
                <a:gd name="T32" fmla="*/ 332 w 602"/>
                <a:gd name="T33" fmla="*/ 290 h 933"/>
                <a:gd name="T34" fmla="*/ 231 w 602"/>
                <a:gd name="T35" fmla="*/ 701 h 933"/>
                <a:gd name="T36" fmla="*/ 370 w 602"/>
                <a:gd name="T37" fmla="*/ 290 h 933"/>
                <a:gd name="T38" fmla="*/ 525 w 602"/>
                <a:gd name="T39" fmla="*/ 437 h 933"/>
                <a:gd name="T40" fmla="*/ 265 w 602"/>
                <a:gd name="T41" fmla="*/ 701 h 933"/>
                <a:gd name="T42" fmla="*/ 370 w 602"/>
                <a:gd name="T43" fmla="*/ 290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2" h="933">
                  <a:moveTo>
                    <a:pt x="441" y="13"/>
                  </a:moveTo>
                  <a:cubicBezTo>
                    <a:pt x="441" y="0"/>
                    <a:pt x="428" y="0"/>
                    <a:pt x="420" y="0"/>
                  </a:cubicBezTo>
                  <a:cubicBezTo>
                    <a:pt x="407" y="0"/>
                    <a:pt x="403" y="4"/>
                    <a:pt x="399" y="21"/>
                  </a:cubicBezTo>
                  <a:lnTo>
                    <a:pt x="340" y="260"/>
                  </a:lnTo>
                  <a:cubicBezTo>
                    <a:pt x="155" y="269"/>
                    <a:pt x="0" y="399"/>
                    <a:pt x="0" y="542"/>
                  </a:cubicBezTo>
                  <a:cubicBezTo>
                    <a:pt x="0" y="655"/>
                    <a:pt x="109" y="727"/>
                    <a:pt x="223" y="731"/>
                  </a:cubicBezTo>
                  <a:cubicBezTo>
                    <a:pt x="214" y="764"/>
                    <a:pt x="206" y="798"/>
                    <a:pt x="197" y="827"/>
                  </a:cubicBezTo>
                  <a:cubicBezTo>
                    <a:pt x="185" y="878"/>
                    <a:pt x="176" y="916"/>
                    <a:pt x="176" y="920"/>
                  </a:cubicBezTo>
                  <a:cubicBezTo>
                    <a:pt x="176" y="932"/>
                    <a:pt x="189" y="932"/>
                    <a:pt x="193" y="932"/>
                  </a:cubicBezTo>
                  <a:cubicBezTo>
                    <a:pt x="210" y="932"/>
                    <a:pt x="210" y="928"/>
                    <a:pt x="214" y="907"/>
                  </a:cubicBezTo>
                  <a:lnTo>
                    <a:pt x="260" y="731"/>
                  </a:lnTo>
                  <a:cubicBezTo>
                    <a:pt x="437" y="727"/>
                    <a:pt x="601" y="596"/>
                    <a:pt x="601" y="454"/>
                  </a:cubicBezTo>
                  <a:cubicBezTo>
                    <a:pt x="601" y="344"/>
                    <a:pt x="504" y="269"/>
                    <a:pt x="378" y="260"/>
                  </a:cubicBezTo>
                  <a:lnTo>
                    <a:pt x="441" y="13"/>
                  </a:lnTo>
                  <a:close/>
                  <a:moveTo>
                    <a:pt x="231" y="701"/>
                  </a:moveTo>
                  <a:cubicBezTo>
                    <a:pt x="151" y="697"/>
                    <a:pt x="76" y="655"/>
                    <a:pt x="76" y="559"/>
                  </a:cubicBezTo>
                  <a:cubicBezTo>
                    <a:pt x="76" y="454"/>
                    <a:pt x="155" y="307"/>
                    <a:pt x="332" y="290"/>
                  </a:cubicBezTo>
                  <a:lnTo>
                    <a:pt x="231" y="701"/>
                  </a:lnTo>
                  <a:close/>
                  <a:moveTo>
                    <a:pt x="370" y="290"/>
                  </a:moveTo>
                  <a:cubicBezTo>
                    <a:pt x="449" y="294"/>
                    <a:pt x="525" y="336"/>
                    <a:pt x="525" y="437"/>
                  </a:cubicBezTo>
                  <a:cubicBezTo>
                    <a:pt x="525" y="550"/>
                    <a:pt x="437" y="689"/>
                    <a:pt x="265" y="701"/>
                  </a:cubicBezTo>
                  <a:lnTo>
                    <a:pt x="370" y="2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69" name="Freeform 261"/>
            <p:cNvSpPr>
              <a:spLocks noChangeArrowheads="1"/>
            </p:cNvSpPr>
            <p:nvPr/>
          </p:nvSpPr>
          <p:spPr bwMode="auto">
            <a:xfrm>
              <a:off x="6961" y="3125"/>
              <a:ext cx="103" cy="118"/>
            </a:xfrm>
            <a:custGeom>
              <a:avLst/>
              <a:gdLst>
                <a:gd name="T0" fmla="*/ 181 w 459"/>
                <a:gd name="T1" fmla="*/ 29 h 526"/>
                <a:gd name="T2" fmla="*/ 185 w 459"/>
                <a:gd name="T3" fmla="*/ 13 h 526"/>
                <a:gd name="T4" fmla="*/ 160 w 459"/>
                <a:gd name="T5" fmla="*/ 0 h 526"/>
                <a:gd name="T6" fmla="*/ 71 w 459"/>
                <a:gd name="T7" fmla="*/ 8 h 526"/>
                <a:gd name="T8" fmla="*/ 50 w 459"/>
                <a:gd name="T9" fmla="*/ 13 h 526"/>
                <a:gd name="T10" fmla="*/ 46 w 459"/>
                <a:gd name="T11" fmla="*/ 29 h 526"/>
                <a:gd name="T12" fmla="*/ 67 w 459"/>
                <a:gd name="T13" fmla="*/ 42 h 526"/>
                <a:gd name="T14" fmla="*/ 97 w 459"/>
                <a:gd name="T15" fmla="*/ 42 h 526"/>
                <a:gd name="T16" fmla="*/ 109 w 459"/>
                <a:gd name="T17" fmla="*/ 50 h 526"/>
                <a:gd name="T18" fmla="*/ 105 w 459"/>
                <a:gd name="T19" fmla="*/ 71 h 526"/>
                <a:gd name="T20" fmla="*/ 4 w 459"/>
                <a:gd name="T21" fmla="*/ 479 h 526"/>
                <a:gd name="T22" fmla="*/ 0 w 459"/>
                <a:gd name="T23" fmla="*/ 496 h 526"/>
                <a:gd name="T24" fmla="*/ 29 w 459"/>
                <a:gd name="T25" fmla="*/ 525 h 526"/>
                <a:gd name="T26" fmla="*/ 63 w 459"/>
                <a:gd name="T27" fmla="*/ 496 h 526"/>
                <a:gd name="T28" fmla="*/ 80 w 459"/>
                <a:gd name="T29" fmla="*/ 428 h 526"/>
                <a:gd name="T30" fmla="*/ 92 w 459"/>
                <a:gd name="T31" fmla="*/ 378 h 526"/>
                <a:gd name="T32" fmla="*/ 126 w 459"/>
                <a:gd name="T33" fmla="*/ 298 h 526"/>
                <a:gd name="T34" fmla="*/ 260 w 459"/>
                <a:gd name="T35" fmla="*/ 214 h 526"/>
                <a:gd name="T36" fmla="*/ 311 w 459"/>
                <a:gd name="T37" fmla="*/ 265 h 526"/>
                <a:gd name="T38" fmla="*/ 269 w 459"/>
                <a:gd name="T39" fmla="*/ 412 h 526"/>
                <a:gd name="T40" fmla="*/ 256 w 459"/>
                <a:gd name="T41" fmla="*/ 458 h 526"/>
                <a:gd name="T42" fmla="*/ 336 w 459"/>
                <a:gd name="T43" fmla="*/ 525 h 526"/>
                <a:gd name="T44" fmla="*/ 458 w 459"/>
                <a:gd name="T45" fmla="*/ 407 h 526"/>
                <a:gd name="T46" fmla="*/ 441 w 459"/>
                <a:gd name="T47" fmla="*/ 399 h 526"/>
                <a:gd name="T48" fmla="*/ 424 w 459"/>
                <a:gd name="T49" fmla="*/ 416 h 526"/>
                <a:gd name="T50" fmla="*/ 340 w 459"/>
                <a:gd name="T51" fmla="*/ 500 h 526"/>
                <a:gd name="T52" fmla="*/ 319 w 459"/>
                <a:gd name="T53" fmla="*/ 470 h 526"/>
                <a:gd name="T54" fmla="*/ 332 w 459"/>
                <a:gd name="T55" fmla="*/ 416 h 526"/>
                <a:gd name="T56" fmla="*/ 374 w 459"/>
                <a:gd name="T57" fmla="*/ 277 h 526"/>
                <a:gd name="T58" fmla="*/ 265 w 459"/>
                <a:gd name="T59" fmla="*/ 189 h 526"/>
                <a:gd name="T60" fmla="*/ 122 w 459"/>
                <a:gd name="T61" fmla="*/ 260 h 526"/>
                <a:gd name="T62" fmla="*/ 181 w 459"/>
                <a:gd name="T63" fmla="*/ 29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9" h="526">
                  <a:moveTo>
                    <a:pt x="181" y="29"/>
                  </a:moveTo>
                  <a:cubicBezTo>
                    <a:pt x="185" y="17"/>
                    <a:pt x="185" y="17"/>
                    <a:pt x="185" y="13"/>
                  </a:cubicBezTo>
                  <a:cubicBezTo>
                    <a:pt x="185" y="0"/>
                    <a:pt x="172" y="0"/>
                    <a:pt x="160" y="0"/>
                  </a:cubicBezTo>
                  <a:lnTo>
                    <a:pt x="71" y="8"/>
                  </a:lnTo>
                  <a:cubicBezTo>
                    <a:pt x="59" y="8"/>
                    <a:pt x="55" y="8"/>
                    <a:pt x="50" y="13"/>
                  </a:cubicBezTo>
                  <a:cubicBezTo>
                    <a:pt x="50" y="17"/>
                    <a:pt x="46" y="25"/>
                    <a:pt x="46" y="29"/>
                  </a:cubicBezTo>
                  <a:cubicBezTo>
                    <a:pt x="46" y="42"/>
                    <a:pt x="59" y="42"/>
                    <a:pt x="67" y="42"/>
                  </a:cubicBezTo>
                  <a:cubicBezTo>
                    <a:pt x="71" y="42"/>
                    <a:pt x="84" y="42"/>
                    <a:pt x="97" y="42"/>
                  </a:cubicBezTo>
                  <a:cubicBezTo>
                    <a:pt x="109" y="46"/>
                    <a:pt x="109" y="46"/>
                    <a:pt x="109" y="50"/>
                  </a:cubicBezTo>
                  <a:cubicBezTo>
                    <a:pt x="109" y="55"/>
                    <a:pt x="109" y="55"/>
                    <a:pt x="105" y="71"/>
                  </a:cubicBezTo>
                  <a:lnTo>
                    <a:pt x="4" y="479"/>
                  </a:lnTo>
                  <a:cubicBezTo>
                    <a:pt x="0" y="491"/>
                    <a:pt x="0" y="491"/>
                    <a:pt x="0" y="496"/>
                  </a:cubicBezTo>
                  <a:cubicBezTo>
                    <a:pt x="0" y="512"/>
                    <a:pt x="13" y="525"/>
                    <a:pt x="29" y="525"/>
                  </a:cubicBezTo>
                  <a:cubicBezTo>
                    <a:pt x="42" y="525"/>
                    <a:pt x="59" y="512"/>
                    <a:pt x="63" y="496"/>
                  </a:cubicBezTo>
                  <a:cubicBezTo>
                    <a:pt x="67" y="487"/>
                    <a:pt x="67" y="479"/>
                    <a:pt x="80" y="428"/>
                  </a:cubicBezTo>
                  <a:lnTo>
                    <a:pt x="92" y="378"/>
                  </a:lnTo>
                  <a:cubicBezTo>
                    <a:pt x="105" y="332"/>
                    <a:pt x="105" y="332"/>
                    <a:pt x="126" y="298"/>
                  </a:cubicBezTo>
                  <a:cubicBezTo>
                    <a:pt x="155" y="252"/>
                    <a:pt x="202" y="214"/>
                    <a:pt x="260" y="214"/>
                  </a:cubicBezTo>
                  <a:cubicBezTo>
                    <a:pt x="298" y="214"/>
                    <a:pt x="311" y="235"/>
                    <a:pt x="311" y="265"/>
                  </a:cubicBezTo>
                  <a:cubicBezTo>
                    <a:pt x="311" y="307"/>
                    <a:pt x="281" y="386"/>
                    <a:pt x="269" y="412"/>
                  </a:cubicBezTo>
                  <a:cubicBezTo>
                    <a:pt x="256" y="441"/>
                    <a:pt x="256" y="445"/>
                    <a:pt x="256" y="458"/>
                  </a:cubicBezTo>
                  <a:cubicBezTo>
                    <a:pt x="256" y="496"/>
                    <a:pt x="294" y="525"/>
                    <a:pt x="336" y="525"/>
                  </a:cubicBezTo>
                  <a:cubicBezTo>
                    <a:pt x="416" y="525"/>
                    <a:pt x="458" y="428"/>
                    <a:pt x="458" y="407"/>
                  </a:cubicBezTo>
                  <a:cubicBezTo>
                    <a:pt x="458" y="399"/>
                    <a:pt x="445" y="399"/>
                    <a:pt x="441" y="399"/>
                  </a:cubicBezTo>
                  <a:cubicBezTo>
                    <a:pt x="428" y="399"/>
                    <a:pt x="428" y="403"/>
                    <a:pt x="424" y="416"/>
                  </a:cubicBezTo>
                  <a:cubicBezTo>
                    <a:pt x="412" y="458"/>
                    <a:pt x="378" y="500"/>
                    <a:pt x="340" y="500"/>
                  </a:cubicBezTo>
                  <a:cubicBezTo>
                    <a:pt x="323" y="500"/>
                    <a:pt x="319" y="487"/>
                    <a:pt x="319" y="470"/>
                  </a:cubicBezTo>
                  <a:cubicBezTo>
                    <a:pt x="319" y="454"/>
                    <a:pt x="328" y="433"/>
                    <a:pt x="332" y="416"/>
                  </a:cubicBezTo>
                  <a:cubicBezTo>
                    <a:pt x="340" y="395"/>
                    <a:pt x="374" y="315"/>
                    <a:pt x="374" y="277"/>
                  </a:cubicBezTo>
                  <a:cubicBezTo>
                    <a:pt x="374" y="223"/>
                    <a:pt x="340" y="189"/>
                    <a:pt x="265" y="189"/>
                  </a:cubicBezTo>
                  <a:cubicBezTo>
                    <a:pt x="189" y="189"/>
                    <a:pt x="147" y="235"/>
                    <a:pt x="122" y="260"/>
                  </a:cubicBezTo>
                  <a:lnTo>
                    <a:pt x="181" y="2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0" name="Freeform 262"/>
            <p:cNvSpPr>
              <a:spLocks noChangeArrowheads="1"/>
            </p:cNvSpPr>
            <p:nvPr/>
          </p:nvSpPr>
          <p:spPr bwMode="auto">
            <a:xfrm>
              <a:off x="6396" y="3305"/>
              <a:ext cx="174" cy="165"/>
            </a:xfrm>
            <a:custGeom>
              <a:avLst/>
              <a:gdLst>
                <a:gd name="T0" fmla="*/ 638 w 770"/>
                <a:gd name="T1" fmla="*/ 113 h 732"/>
                <a:gd name="T2" fmla="*/ 748 w 770"/>
                <a:gd name="T3" fmla="*/ 38 h 732"/>
                <a:gd name="T4" fmla="*/ 769 w 770"/>
                <a:gd name="T5" fmla="*/ 13 h 732"/>
                <a:gd name="T6" fmla="*/ 756 w 770"/>
                <a:gd name="T7" fmla="*/ 0 h 732"/>
                <a:gd name="T8" fmla="*/ 647 w 770"/>
                <a:gd name="T9" fmla="*/ 4 h 732"/>
                <a:gd name="T10" fmla="*/ 538 w 770"/>
                <a:gd name="T11" fmla="*/ 0 h 732"/>
                <a:gd name="T12" fmla="*/ 517 w 770"/>
                <a:gd name="T13" fmla="*/ 21 h 732"/>
                <a:gd name="T14" fmla="*/ 542 w 770"/>
                <a:gd name="T15" fmla="*/ 38 h 732"/>
                <a:gd name="T16" fmla="*/ 605 w 770"/>
                <a:gd name="T17" fmla="*/ 80 h 732"/>
                <a:gd name="T18" fmla="*/ 605 w 770"/>
                <a:gd name="T19" fmla="*/ 97 h 732"/>
                <a:gd name="T20" fmla="*/ 500 w 770"/>
                <a:gd name="T21" fmla="*/ 508 h 732"/>
                <a:gd name="T22" fmla="*/ 235 w 770"/>
                <a:gd name="T23" fmla="*/ 693 h 732"/>
                <a:gd name="T24" fmla="*/ 92 w 770"/>
                <a:gd name="T25" fmla="*/ 554 h 732"/>
                <a:gd name="T26" fmla="*/ 101 w 770"/>
                <a:gd name="T27" fmla="*/ 483 h 732"/>
                <a:gd name="T28" fmla="*/ 202 w 770"/>
                <a:gd name="T29" fmla="*/ 80 h 732"/>
                <a:gd name="T30" fmla="*/ 294 w 770"/>
                <a:gd name="T31" fmla="*/ 38 h 732"/>
                <a:gd name="T32" fmla="*/ 323 w 770"/>
                <a:gd name="T33" fmla="*/ 13 h 732"/>
                <a:gd name="T34" fmla="*/ 307 w 770"/>
                <a:gd name="T35" fmla="*/ 0 h 732"/>
                <a:gd name="T36" fmla="*/ 172 w 770"/>
                <a:gd name="T37" fmla="*/ 4 h 732"/>
                <a:gd name="T38" fmla="*/ 101 w 770"/>
                <a:gd name="T39" fmla="*/ 4 h 732"/>
                <a:gd name="T40" fmla="*/ 34 w 770"/>
                <a:gd name="T41" fmla="*/ 0 h 732"/>
                <a:gd name="T42" fmla="*/ 13 w 770"/>
                <a:gd name="T43" fmla="*/ 21 h 732"/>
                <a:gd name="T44" fmla="*/ 46 w 770"/>
                <a:gd name="T45" fmla="*/ 38 h 732"/>
                <a:gd name="T46" fmla="*/ 84 w 770"/>
                <a:gd name="T47" fmla="*/ 38 h 732"/>
                <a:gd name="T48" fmla="*/ 109 w 770"/>
                <a:gd name="T49" fmla="*/ 55 h 732"/>
                <a:gd name="T50" fmla="*/ 92 w 770"/>
                <a:gd name="T51" fmla="*/ 122 h 732"/>
                <a:gd name="T52" fmla="*/ 71 w 770"/>
                <a:gd name="T53" fmla="*/ 214 h 732"/>
                <a:gd name="T54" fmla="*/ 8 w 770"/>
                <a:gd name="T55" fmla="*/ 454 h 732"/>
                <a:gd name="T56" fmla="*/ 0 w 770"/>
                <a:gd name="T57" fmla="*/ 525 h 732"/>
                <a:gd name="T58" fmla="*/ 231 w 770"/>
                <a:gd name="T59" fmla="*/ 731 h 732"/>
                <a:gd name="T60" fmla="*/ 546 w 770"/>
                <a:gd name="T61" fmla="*/ 479 h 732"/>
                <a:gd name="T62" fmla="*/ 638 w 770"/>
                <a:gd name="T63" fmla="*/ 11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0" h="732">
                  <a:moveTo>
                    <a:pt x="638" y="113"/>
                  </a:moveTo>
                  <a:cubicBezTo>
                    <a:pt x="651" y="71"/>
                    <a:pt x="668" y="38"/>
                    <a:pt x="748" y="38"/>
                  </a:cubicBezTo>
                  <a:cubicBezTo>
                    <a:pt x="756" y="38"/>
                    <a:pt x="769" y="38"/>
                    <a:pt x="769" y="13"/>
                  </a:cubicBezTo>
                  <a:cubicBezTo>
                    <a:pt x="769" y="8"/>
                    <a:pt x="764" y="0"/>
                    <a:pt x="756" y="0"/>
                  </a:cubicBezTo>
                  <a:cubicBezTo>
                    <a:pt x="722" y="0"/>
                    <a:pt x="680" y="4"/>
                    <a:pt x="647" y="4"/>
                  </a:cubicBezTo>
                  <a:cubicBezTo>
                    <a:pt x="613" y="4"/>
                    <a:pt x="571" y="0"/>
                    <a:pt x="538" y="0"/>
                  </a:cubicBezTo>
                  <a:cubicBezTo>
                    <a:pt x="533" y="0"/>
                    <a:pt x="517" y="0"/>
                    <a:pt x="517" y="21"/>
                  </a:cubicBezTo>
                  <a:cubicBezTo>
                    <a:pt x="517" y="38"/>
                    <a:pt x="529" y="38"/>
                    <a:pt x="542" y="38"/>
                  </a:cubicBezTo>
                  <a:cubicBezTo>
                    <a:pt x="588" y="38"/>
                    <a:pt x="605" y="55"/>
                    <a:pt x="605" y="80"/>
                  </a:cubicBezTo>
                  <a:cubicBezTo>
                    <a:pt x="605" y="84"/>
                    <a:pt x="605" y="92"/>
                    <a:pt x="605" y="97"/>
                  </a:cubicBezTo>
                  <a:cubicBezTo>
                    <a:pt x="588" y="164"/>
                    <a:pt x="512" y="475"/>
                    <a:pt x="500" y="508"/>
                  </a:cubicBezTo>
                  <a:cubicBezTo>
                    <a:pt x="441" y="638"/>
                    <a:pt x="319" y="693"/>
                    <a:pt x="235" y="693"/>
                  </a:cubicBezTo>
                  <a:cubicBezTo>
                    <a:pt x="164" y="693"/>
                    <a:pt x="92" y="659"/>
                    <a:pt x="92" y="554"/>
                  </a:cubicBezTo>
                  <a:cubicBezTo>
                    <a:pt x="92" y="529"/>
                    <a:pt x="97" y="504"/>
                    <a:pt x="101" y="483"/>
                  </a:cubicBezTo>
                  <a:lnTo>
                    <a:pt x="202" y="80"/>
                  </a:lnTo>
                  <a:cubicBezTo>
                    <a:pt x="210" y="46"/>
                    <a:pt x="214" y="38"/>
                    <a:pt x="294" y="38"/>
                  </a:cubicBezTo>
                  <a:cubicBezTo>
                    <a:pt x="311" y="38"/>
                    <a:pt x="323" y="38"/>
                    <a:pt x="323" y="13"/>
                  </a:cubicBezTo>
                  <a:cubicBezTo>
                    <a:pt x="323" y="8"/>
                    <a:pt x="319" y="0"/>
                    <a:pt x="307" y="0"/>
                  </a:cubicBezTo>
                  <a:cubicBezTo>
                    <a:pt x="277" y="0"/>
                    <a:pt x="202" y="4"/>
                    <a:pt x="172" y="4"/>
                  </a:cubicBezTo>
                  <a:cubicBezTo>
                    <a:pt x="155" y="4"/>
                    <a:pt x="118" y="4"/>
                    <a:pt x="101" y="4"/>
                  </a:cubicBezTo>
                  <a:cubicBezTo>
                    <a:pt x="80" y="0"/>
                    <a:pt x="55" y="0"/>
                    <a:pt x="34" y="0"/>
                  </a:cubicBezTo>
                  <a:cubicBezTo>
                    <a:pt x="29" y="0"/>
                    <a:pt x="13" y="0"/>
                    <a:pt x="13" y="21"/>
                  </a:cubicBezTo>
                  <a:cubicBezTo>
                    <a:pt x="13" y="38"/>
                    <a:pt x="25" y="38"/>
                    <a:pt x="46" y="38"/>
                  </a:cubicBezTo>
                  <a:cubicBezTo>
                    <a:pt x="46" y="38"/>
                    <a:pt x="67" y="38"/>
                    <a:pt x="84" y="38"/>
                  </a:cubicBezTo>
                  <a:cubicBezTo>
                    <a:pt x="105" y="42"/>
                    <a:pt x="109" y="42"/>
                    <a:pt x="109" y="55"/>
                  </a:cubicBezTo>
                  <a:cubicBezTo>
                    <a:pt x="109" y="59"/>
                    <a:pt x="101" y="101"/>
                    <a:pt x="92" y="122"/>
                  </a:cubicBezTo>
                  <a:lnTo>
                    <a:pt x="71" y="214"/>
                  </a:lnTo>
                  <a:lnTo>
                    <a:pt x="8" y="454"/>
                  </a:lnTo>
                  <a:cubicBezTo>
                    <a:pt x="0" y="496"/>
                    <a:pt x="0" y="504"/>
                    <a:pt x="0" y="525"/>
                  </a:cubicBezTo>
                  <a:cubicBezTo>
                    <a:pt x="0" y="655"/>
                    <a:pt x="105" y="731"/>
                    <a:pt x="231" y="731"/>
                  </a:cubicBezTo>
                  <a:cubicBezTo>
                    <a:pt x="374" y="731"/>
                    <a:pt x="512" y="613"/>
                    <a:pt x="546" y="479"/>
                  </a:cubicBezTo>
                  <a:lnTo>
                    <a:pt x="638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1" name="Freeform 263"/>
            <p:cNvSpPr>
              <a:spLocks noChangeArrowheads="1"/>
            </p:cNvSpPr>
            <p:nvPr/>
          </p:nvSpPr>
          <p:spPr bwMode="auto">
            <a:xfrm>
              <a:off x="6604" y="3305"/>
              <a:ext cx="174" cy="165"/>
            </a:xfrm>
            <a:custGeom>
              <a:avLst/>
              <a:gdLst>
                <a:gd name="T0" fmla="*/ 638 w 770"/>
                <a:gd name="T1" fmla="*/ 113 h 732"/>
                <a:gd name="T2" fmla="*/ 748 w 770"/>
                <a:gd name="T3" fmla="*/ 38 h 732"/>
                <a:gd name="T4" fmla="*/ 769 w 770"/>
                <a:gd name="T5" fmla="*/ 13 h 732"/>
                <a:gd name="T6" fmla="*/ 756 w 770"/>
                <a:gd name="T7" fmla="*/ 0 h 732"/>
                <a:gd name="T8" fmla="*/ 647 w 770"/>
                <a:gd name="T9" fmla="*/ 4 h 732"/>
                <a:gd name="T10" fmla="*/ 538 w 770"/>
                <a:gd name="T11" fmla="*/ 0 h 732"/>
                <a:gd name="T12" fmla="*/ 517 w 770"/>
                <a:gd name="T13" fmla="*/ 21 h 732"/>
                <a:gd name="T14" fmla="*/ 542 w 770"/>
                <a:gd name="T15" fmla="*/ 38 h 732"/>
                <a:gd name="T16" fmla="*/ 605 w 770"/>
                <a:gd name="T17" fmla="*/ 80 h 732"/>
                <a:gd name="T18" fmla="*/ 605 w 770"/>
                <a:gd name="T19" fmla="*/ 97 h 732"/>
                <a:gd name="T20" fmla="*/ 500 w 770"/>
                <a:gd name="T21" fmla="*/ 508 h 732"/>
                <a:gd name="T22" fmla="*/ 235 w 770"/>
                <a:gd name="T23" fmla="*/ 693 h 732"/>
                <a:gd name="T24" fmla="*/ 92 w 770"/>
                <a:gd name="T25" fmla="*/ 554 h 732"/>
                <a:gd name="T26" fmla="*/ 101 w 770"/>
                <a:gd name="T27" fmla="*/ 483 h 732"/>
                <a:gd name="T28" fmla="*/ 202 w 770"/>
                <a:gd name="T29" fmla="*/ 80 h 732"/>
                <a:gd name="T30" fmla="*/ 294 w 770"/>
                <a:gd name="T31" fmla="*/ 38 h 732"/>
                <a:gd name="T32" fmla="*/ 323 w 770"/>
                <a:gd name="T33" fmla="*/ 13 h 732"/>
                <a:gd name="T34" fmla="*/ 307 w 770"/>
                <a:gd name="T35" fmla="*/ 0 h 732"/>
                <a:gd name="T36" fmla="*/ 172 w 770"/>
                <a:gd name="T37" fmla="*/ 4 h 732"/>
                <a:gd name="T38" fmla="*/ 101 w 770"/>
                <a:gd name="T39" fmla="*/ 4 h 732"/>
                <a:gd name="T40" fmla="*/ 34 w 770"/>
                <a:gd name="T41" fmla="*/ 0 h 732"/>
                <a:gd name="T42" fmla="*/ 13 w 770"/>
                <a:gd name="T43" fmla="*/ 21 h 732"/>
                <a:gd name="T44" fmla="*/ 46 w 770"/>
                <a:gd name="T45" fmla="*/ 38 h 732"/>
                <a:gd name="T46" fmla="*/ 84 w 770"/>
                <a:gd name="T47" fmla="*/ 38 h 732"/>
                <a:gd name="T48" fmla="*/ 109 w 770"/>
                <a:gd name="T49" fmla="*/ 55 h 732"/>
                <a:gd name="T50" fmla="*/ 92 w 770"/>
                <a:gd name="T51" fmla="*/ 122 h 732"/>
                <a:gd name="T52" fmla="*/ 71 w 770"/>
                <a:gd name="T53" fmla="*/ 214 h 732"/>
                <a:gd name="T54" fmla="*/ 8 w 770"/>
                <a:gd name="T55" fmla="*/ 454 h 732"/>
                <a:gd name="T56" fmla="*/ 0 w 770"/>
                <a:gd name="T57" fmla="*/ 525 h 732"/>
                <a:gd name="T58" fmla="*/ 231 w 770"/>
                <a:gd name="T59" fmla="*/ 731 h 732"/>
                <a:gd name="T60" fmla="*/ 546 w 770"/>
                <a:gd name="T61" fmla="*/ 479 h 732"/>
                <a:gd name="T62" fmla="*/ 638 w 770"/>
                <a:gd name="T63" fmla="*/ 113 h 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0" h="732">
                  <a:moveTo>
                    <a:pt x="638" y="113"/>
                  </a:moveTo>
                  <a:cubicBezTo>
                    <a:pt x="651" y="71"/>
                    <a:pt x="668" y="38"/>
                    <a:pt x="748" y="38"/>
                  </a:cubicBezTo>
                  <a:cubicBezTo>
                    <a:pt x="756" y="38"/>
                    <a:pt x="769" y="38"/>
                    <a:pt x="769" y="13"/>
                  </a:cubicBezTo>
                  <a:cubicBezTo>
                    <a:pt x="769" y="8"/>
                    <a:pt x="764" y="0"/>
                    <a:pt x="756" y="0"/>
                  </a:cubicBezTo>
                  <a:cubicBezTo>
                    <a:pt x="722" y="0"/>
                    <a:pt x="680" y="4"/>
                    <a:pt x="647" y="4"/>
                  </a:cubicBezTo>
                  <a:cubicBezTo>
                    <a:pt x="613" y="4"/>
                    <a:pt x="571" y="0"/>
                    <a:pt x="538" y="0"/>
                  </a:cubicBezTo>
                  <a:cubicBezTo>
                    <a:pt x="533" y="0"/>
                    <a:pt x="517" y="0"/>
                    <a:pt x="517" y="21"/>
                  </a:cubicBezTo>
                  <a:cubicBezTo>
                    <a:pt x="517" y="38"/>
                    <a:pt x="529" y="38"/>
                    <a:pt x="542" y="38"/>
                  </a:cubicBezTo>
                  <a:cubicBezTo>
                    <a:pt x="588" y="38"/>
                    <a:pt x="605" y="55"/>
                    <a:pt x="605" y="80"/>
                  </a:cubicBezTo>
                  <a:cubicBezTo>
                    <a:pt x="605" y="84"/>
                    <a:pt x="605" y="92"/>
                    <a:pt x="605" y="97"/>
                  </a:cubicBezTo>
                  <a:cubicBezTo>
                    <a:pt x="588" y="164"/>
                    <a:pt x="512" y="475"/>
                    <a:pt x="500" y="508"/>
                  </a:cubicBezTo>
                  <a:cubicBezTo>
                    <a:pt x="441" y="638"/>
                    <a:pt x="319" y="693"/>
                    <a:pt x="235" y="693"/>
                  </a:cubicBezTo>
                  <a:cubicBezTo>
                    <a:pt x="164" y="693"/>
                    <a:pt x="92" y="659"/>
                    <a:pt x="92" y="554"/>
                  </a:cubicBezTo>
                  <a:cubicBezTo>
                    <a:pt x="92" y="529"/>
                    <a:pt x="97" y="504"/>
                    <a:pt x="101" y="483"/>
                  </a:cubicBezTo>
                  <a:lnTo>
                    <a:pt x="202" y="80"/>
                  </a:lnTo>
                  <a:cubicBezTo>
                    <a:pt x="210" y="46"/>
                    <a:pt x="214" y="38"/>
                    <a:pt x="294" y="38"/>
                  </a:cubicBezTo>
                  <a:cubicBezTo>
                    <a:pt x="311" y="38"/>
                    <a:pt x="323" y="38"/>
                    <a:pt x="323" y="13"/>
                  </a:cubicBezTo>
                  <a:cubicBezTo>
                    <a:pt x="323" y="8"/>
                    <a:pt x="319" y="0"/>
                    <a:pt x="307" y="0"/>
                  </a:cubicBezTo>
                  <a:cubicBezTo>
                    <a:pt x="277" y="0"/>
                    <a:pt x="202" y="4"/>
                    <a:pt x="172" y="4"/>
                  </a:cubicBezTo>
                  <a:cubicBezTo>
                    <a:pt x="155" y="4"/>
                    <a:pt x="118" y="4"/>
                    <a:pt x="101" y="4"/>
                  </a:cubicBezTo>
                  <a:cubicBezTo>
                    <a:pt x="80" y="0"/>
                    <a:pt x="55" y="0"/>
                    <a:pt x="34" y="0"/>
                  </a:cubicBezTo>
                  <a:cubicBezTo>
                    <a:pt x="29" y="0"/>
                    <a:pt x="13" y="0"/>
                    <a:pt x="13" y="21"/>
                  </a:cubicBezTo>
                  <a:cubicBezTo>
                    <a:pt x="13" y="38"/>
                    <a:pt x="25" y="38"/>
                    <a:pt x="46" y="38"/>
                  </a:cubicBezTo>
                  <a:cubicBezTo>
                    <a:pt x="46" y="38"/>
                    <a:pt x="67" y="38"/>
                    <a:pt x="84" y="38"/>
                  </a:cubicBezTo>
                  <a:cubicBezTo>
                    <a:pt x="105" y="42"/>
                    <a:pt x="109" y="42"/>
                    <a:pt x="109" y="55"/>
                  </a:cubicBezTo>
                  <a:cubicBezTo>
                    <a:pt x="109" y="59"/>
                    <a:pt x="101" y="101"/>
                    <a:pt x="92" y="122"/>
                  </a:cubicBezTo>
                  <a:lnTo>
                    <a:pt x="71" y="214"/>
                  </a:lnTo>
                  <a:lnTo>
                    <a:pt x="8" y="454"/>
                  </a:lnTo>
                  <a:cubicBezTo>
                    <a:pt x="0" y="496"/>
                    <a:pt x="0" y="504"/>
                    <a:pt x="0" y="525"/>
                  </a:cubicBezTo>
                  <a:cubicBezTo>
                    <a:pt x="0" y="655"/>
                    <a:pt x="105" y="731"/>
                    <a:pt x="231" y="731"/>
                  </a:cubicBezTo>
                  <a:cubicBezTo>
                    <a:pt x="374" y="731"/>
                    <a:pt x="512" y="613"/>
                    <a:pt x="546" y="479"/>
                  </a:cubicBezTo>
                  <a:lnTo>
                    <a:pt x="638" y="11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672" name="Line 264"/>
          <p:cNvSpPr>
            <a:spLocks noChangeShapeType="1"/>
          </p:cNvSpPr>
          <p:nvPr/>
        </p:nvSpPr>
        <p:spPr bwMode="auto">
          <a:xfrm flipV="1">
            <a:off x="9490075" y="5607050"/>
            <a:ext cx="663575" cy="681038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3" name="Line 265"/>
          <p:cNvSpPr>
            <a:spLocks noChangeShapeType="1"/>
          </p:cNvSpPr>
          <p:nvPr/>
        </p:nvSpPr>
        <p:spPr bwMode="auto">
          <a:xfrm flipH="1" flipV="1">
            <a:off x="10679113" y="5619750"/>
            <a:ext cx="596900" cy="633413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4" name="Line 266"/>
          <p:cNvSpPr>
            <a:spLocks noChangeShapeType="1"/>
          </p:cNvSpPr>
          <p:nvPr/>
        </p:nvSpPr>
        <p:spPr bwMode="auto">
          <a:xfrm>
            <a:off x="10460038" y="4000500"/>
            <a:ext cx="3175" cy="828675"/>
          </a:xfrm>
          <a:prstGeom prst="line">
            <a:avLst/>
          </a:prstGeom>
          <a:noFill/>
          <a:ln w="54000" cap="flat">
            <a:solidFill>
              <a:srgbClr val="0047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75" name="Text Box 267"/>
          <p:cNvSpPr txBox="1">
            <a:spLocks noChangeArrowheads="1"/>
          </p:cNvSpPr>
          <p:nvPr/>
        </p:nvSpPr>
        <p:spPr bwMode="auto">
          <a:xfrm>
            <a:off x="9178925" y="3619500"/>
            <a:ext cx="276066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Angular dependence</a:t>
            </a:r>
          </a:p>
        </p:txBody>
      </p:sp>
      <p:sp>
        <p:nvSpPr>
          <p:cNvPr id="17676" name="Text Box 268"/>
          <p:cNvSpPr txBox="1">
            <a:spLocks noChangeArrowheads="1"/>
          </p:cNvSpPr>
          <p:nvPr/>
        </p:nvSpPr>
        <p:spPr bwMode="auto">
          <a:xfrm>
            <a:off x="9034463" y="6427788"/>
            <a:ext cx="2768600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 sz="2200"/>
              <a:t>Beam              Target</a:t>
            </a:r>
          </a:p>
          <a:p>
            <a:r>
              <a:rPr lang="en-US" altLang="x-none" sz="2200"/>
              <a:t>Polarization</a:t>
            </a:r>
          </a:p>
        </p:txBody>
      </p:sp>
      <p:grpSp>
        <p:nvGrpSpPr>
          <p:cNvPr id="17677" name="Group 269"/>
          <p:cNvGrpSpPr>
            <a:grpSpLocks/>
          </p:cNvGrpSpPr>
          <p:nvPr/>
        </p:nvGrpSpPr>
        <p:grpSpPr bwMode="auto">
          <a:xfrm>
            <a:off x="560388" y="6302375"/>
            <a:ext cx="4438650" cy="419100"/>
            <a:chOff x="353" y="3970"/>
            <a:chExt cx="2796" cy="264"/>
          </a:xfrm>
        </p:grpSpPr>
        <p:sp>
          <p:nvSpPr>
            <p:cNvPr id="17678" name="Freeform 270"/>
            <p:cNvSpPr>
              <a:spLocks noChangeArrowheads="1"/>
            </p:cNvSpPr>
            <p:nvPr/>
          </p:nvSpPr>
          <p:spPr bwMode="auto">
            <a:xfrm>
              <a:off x="353" y="3970"/>
              <a:ext cx="2796" cy="261"/>
            </a:xfrm>
            <a:custGeom>
              <a:avLst/>
              <a:gdLst>
                <a:gd name="T0" fmla="*/ 6167 w 12335"/>
                <a:gd name="T1" fmla="*/ 1154 h 1155"/>
                <a:gd name="T2" fmla="*/ 0 w 12335"/>
                <a:gd name="T3" fmla="*/ 1154 h 1155"/>
                <a:gd name="T4" fmla="*/ 0 w 12335"/>
                <a:gd name="T5" fmla="*/ 0 h 1155"/>
                <a:gd name="T6" fmla="*/ 12334 w 12335"/>
                <a:gd name="T7" fmla="*/ 0 h 1155"/>
                <a:gd name="T8" fmla="*/ 12334 w 12335"/>
                <a:gd name="T9" fmla="*/ 1154 h 1155"/>
                <a:gd name="T10" fmla="*/ 6167 w 12335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35" h="1155">
                  <a:moveTo>
                    <a:pt x="6167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2334" y="0"/>
                  </a:lnTo>
                  <a:lnTo>
                    <a:pt x="12334" y="1154"/>
                  </a:lnTo>
                  <a:lnTo>
                    <a:pt x="6167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79" name="Freeform 271"/>
            <p:cNvSpPr>
              <a:spLocks noChangeArrowheads="1"/>
            </p:cNvSpPr>
            <p:nvPr/>
          </p:nvSpPr>
          <p:spPr bwMode="auto">
            <a:xfrm>
              <a:off x="365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0" name="Freeform 272"/>
            <p:cNvSpPr>
              <a:spLocks noChangeArrowheads="1"/>
            </p:cNvSpPr>
            <p:nvPr/>
          </p:nvSpPr>
          <p:spPr bwMode="auto">
            <a:xfrm>
              <a:off x="525" y="402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1" name="Freeform 273"/>
            <p:cNvSpPr>
              <a:spLocks noChangeArrowheads="1"/>
            </p:cNvSpPr>
            <p:nvPr/>
          </p:nvSpPr>
          <p:spPr bwMode="auto">
            <a:xfrm>
              <a:off x="647" y="410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2" name="Freeform 274"/>
            <p:cNvSpPr>
              <a:spLocks noChangeArrowheads="1"/>
            </p:cNvSpPr>
            <p:nvPr/>
          </p:nvSpPr>
          <p:spPr bwMode="auto">
            <a:xfrm>
              <a:off x="883" y="4077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3" name="Freeform 275"/>
            <p:cNvSpPr>
              <a:spLocks noChangeArrowheads="1"/>
            </p:cNvSpPr>
            <p:nvPr/>
          </p:nvSpPr>
          <p:spPr bwMode="auto">
            <a:xfrm>
              <a:off x="964" y="4032"/>
              <a:ext cx="44" cy="138"/>
            </a:xfrm>
            <a:custGeom>
              <a:avLst/>
              <a:gdLst>
                <a:gd name="T0" fmla="*/ 133 w 199"/>
                <a:gd name="T1" fmla="*/ 208 h 614"/>
                <a:gd name="T2" fmla="*/ 3 w 199"/>
                <a:gd name="T3" fmla="*/ 218 h 614"/>
                <a:gd name="T4" fmla="*/ 3 w 199"/>
                <a:gd name="T5" fmla="*/ 247 h 614"/>
                <a:gd name="T6" fmla="*/ 73 w 199"/>
                <a:gd name="T7" fmla="*/ 296 h 614"/>
                <a:gd name="T8" fmla="*/ 73 w 199"/>
                <a:gd name="T9" fmla="*/ 543 h 614"/>
                <a:gd name="T10" fmla="*/ 0 w 199"/>
                <a:gd name="T11" fmla="*/ 585 h 614"/>
                <a:gd name="T12" fmla="*/ 0 w 199"/>
                <a:gd name="T13" fmla="*/ 613 h 614"/>
                <a:gd name="T14" fmla="*/ 101 w 199"/>
                <a:gd name="T15" fmla="*/ 611 h 614"/>
                <a:gd name="T16" fmla="*/ 198 w 199"/>
                <a:gd name="T17" fmla="*/ 613 h 614"/>
                <a:gd name="T18" fmla="*/ 198 w 199"/>
                <a:gd name="T19" fmla="*/ 585 h 614"/>
                <a:gd name="T20" fmla="*/ 133 w 199"/>
                <a:gd name="T21" fmla="*/ 546 h 614"/>
                <a:gd name="T22" fmla="*/ 133 w 199"/>
                <a:gd name="T23" fmla="*/ 208 h 614"/>
                <a:gd name="T24" fmla="*/ 138 w 199"/>
                <a:gd name="T25" fmla="*/ 49 h 614"/>
                <a:gd name="T26" fmla="*/ 88 w 199"/>
                <a:gd name="T27" fmla="*/ 0 h 614"/>
                <a:gd name="T28" fmla="*/ 39 w 199"/>
                <a:gd name="T29" fmla="*/ 49 h 614"/>
                <a:gd name="T30" fmla="*/ 88 w 199"/>
                <a:gd name="T31" fmla="*/ 96 h 614"/>
                <a:gd name="T32" fmla="*/ 138 w 199"/>
                <a:gd name="T33" fmla="*/ 4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4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3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3"/>
                  </a:lnTo>
                  <a:cubicBezTo>
                    <a:pt x="29" y="613"/>
                    <a:pt x="81" y="611"/>
                    <a:pt x="101" y="611"/>
                  </a:cubicBezTo>
                  <a:cubicBezTo>
                    <a:pt x="135" y="611"/>
                    <a:pt x="166" y="613"/>
                    <a:pt x="198" y="613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4" name="Freeform 276"/>
            <p:cNvSpPr>
              <a:spLocks noChangeArrowheads="1"/>
            </p:cNvSpPr>
            <p:nvPr/>
          </p:nvSpPr>
          <p:spPr bwMode="auto">
            <a:xfrm>
              <a:off x="1022" y="4078"/>
              <a:ext cx="104" cy="91"/>
            </a:xfrm>
            <a:custGeom>
              <a:avLst/>
              <a:gdLst>
                <a:gd name="T0" fmla="*/ 73 w 464"/>
                <a:gd name="T1" fmla="*/ 91 h 406"/>
                <a:gd name="T2" fmla="*/ 73 w 464"/>
                <a:gd name="T3" fmla="*/ 335 h 406"/>
                <a:gd name="T4" fmla="*/ 0 w 464"/>
                <a:gd name="T5" fmla="*/ 377 h 406"/>
                <a:gd name="T6" fmla="*/ 0 w 464"/>
                <a:gd name="T7" fmla="*/ 405 h 406"/>
                <a:gd name="T8" fmla="*/ 104 w 464"/>
                <a:gd name="T9" fmla="*/ 403 h 406"/>
                <a:gd name="T10" fmla="*/ 208 w 464"/>
                <a:gd name="T11" fmla="*/ 405 h 406"/>
                <a:gd name="T12" fmla="*/ 208 w 464"/>
                <a:gd name="T13" fmla="*/ 377 h 406"/>
                <a:gd name="T14" fmla="*/ 135 w 464"/>
                <a:gd name="T15" fmla="*/ 335 h 406"/>
                <a:gd name="T16" fmla="*/ 135 w 464"/>
                <a:gd name="T17" fmla="*/ 166 h 406"/>
                <a:gd name="T18" fmla="*/ 260 w 464"/>
                <a:gd name="T19" fmla="*/ 21 h 406"/>
                <a:gd name="T20" fmla="*/ 328 w 464"/>
                <a:gd name="T21" fmla="*/ 122 h 406"/>
                <a:gd name="T22" fmla="*/ 328 w 464"/>
                <a:gd name="T23" fmla="*/ 335 h 406"/>
                <a:gd name="T24" fmla="*/ 255 w 464"/>
                <a:gd name="T25" fmla="*/ 377 h 406"/>
                <a:gd name="T26" fmla="*/ 255 w 464"/>
                <a:gd name="T27" fmla="*/ 405 h 406"/>
                <a:gd name="T28" fmla="*/ 359 w 464"/>
                <a:gd name="T29" fmla="*/ 403 h 406"/>
                <a:gd name="T30" fmla="*/ 463 w 464"/>
                <a:gd name="T31" fmla="*/ 405 h 406"/>
                <a:gd name="T32" fmla="*/ 463 w 464"/>
                <a:gd name="T33" fmla="*/ 377 h 406"/>
                <a:gd name="T34" fmla="*/ 390 w 464"/>
                <a:gd name="T35" fmla="*/ 351 h 406"/>
                <a:gd name="T36" fmla="*/ 390 w 464"/>
                <a:gd name="T37" fmla="*/ 174 h 406"/>
                <a:gd name="T38" fmla="*/ 361 w 464"/>
                <a:gd name="T39" fmla="*/ 34 h 406"/>
                <a:gd name="T40" fmla="*/ 265 w 464"/>
                <a:gd name="T41" fmla="*/ 0 h 406"/>
                <a:gd name="T42" fmla="*/ 130 w 464"/>
                <a:gd name="T43" fmla="*/ 96 h 406"/>
                <a:gd name="T44" fmla="*/ 130 w 464"/>
                <a:gd name="T45" fmla="*/ 0 h 406"/>
                <a:gd name="T46" fmla="*/ 0 w 464"/>
                <a:gd name="T47" fmla="*/ 10 h 406"/>
                <a:gd name="T48" fmla="*/ 0 w 464"/>
                <a:gd name="T49" fmla="*/ 39 h 406"/>
                <a:gd name="T50" fmla="*/ 73 w 464"/>
                <a:gd name="T51" fmla="*/ 91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6">
                  <a:moveTo>
                    <a:pt x="73" y="91"/>
                  </a:moveTo>
                  <a:lnTo>
                    <a:pt x="73" y="335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5"/>
                  </a:lnTo>
                  <a:cubicBezTo>
                    <a:pt x="31" y="405"/>
                    <a:pt x="78" y="403"/>
                    <a:pt x="104" y="403"/>
                  </a:cubicBezTo>
                  <a:cubicBezTo>
                    <a:pt x="127" y="403"/>
                    <a:pt x="177" y="405"/>
                    <a:pt x="208" y="405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5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5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5"/>
                  </a:lnTo>
                  <a:cubicBezTo>
                    <a:pt x="289" y="405"/>
                    <a:pt x="335" y="403"/>
                    <a:pt x="359" y="403"/>
                  </a:cubicBezTo>
                  <a:cubicBezTo>
                    <a:pt x="382" y="403"/>
                    <a:pt x="432" y="405"/>
                    <a:pt x="463" y="405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5" name="Freeform 277"/>
            <p:cNvSpPr>
              <a:spLocks noChangeArrowheads="1"/>
            </p:cNvSpPr>
            <p:nvPr/>
          </p:nvSpPr>
          <p:spPr bwMode="auto">
            <a:xfrm>
              <a:off x="1174" y="402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6" name="Freeform 278"/>
            <p:cNvSpPr>
              <a:spLocks noChangeArrowheads="1"/>
            </p:cNvSpPr>
            <p:nvPr/>
          </p:nvSpPr>
          <p:spPr bwMode="auto">
            <a:xfrm>
              <a:off x="1299" y="4100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7" name="Freeform 279"/>
            <p:cNvSpPr>
              <a:spLocks noChangeArrowheads="1"/>
            </p:cNvSpPr>
            <p:nvPr/>
          </p:nvSpPr>
          <p:spPr bwMode="auto">
            <a:xfrm>
              <a:off x="1500" y="3975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8" name="Freeform 280"/>
            <p:cNvSpPr>
              <a:spLocks noChangeArrowheads="1"/>
            </p:cNvSpPr>
            <p:nvPr/>
          </p:nvSpPr>
          <p:spPr bwMode="auto">
            <a:xfrm>
              <a:off x="1684" y="397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89" name="Freeform 281"/>
            <p:cNvSpPr>
              <a:spLocks noChangeArrowheads="1"/>
            </p:cNvSpPr>
            <p:nvPr/>
          </p:nvSpPr>
          <p:spPr bwMode="auto">
            <a:xfrm>
              <a:off x="1694" y="403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0" name="Freeform 282"/>
            <p:cNvSpPr>
              <a:spLocks noChangeArrowheads="1"/>
            </p:cNvSpPr>
            <p:nvPr/>
          </p:nvSpPr>
          <p:spPr bwMode="auto">
            <a:xfrm>
              <a:off x="1794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1" name="Freeform 283"/>
            <p:cNvSpPr>
              <a:spLocks noChangeArrowheads="1"/>
            </p:cNvSpPr>
            <p:nvPr/>
          </p:nvSpPr>
          <p:spPr bwMode="auto">
            <a:xfrm>
              <a:off x="1905" y="4015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2" name="Freeform 284"/>
            <p:cNvSpPr>
              <a:spLocks noChangeArrowheads="1"/>
            </p:cNvSpPr>
            <p:nvPr/>
          </p:nvSpPr>
          <p:spPr bwMode="auto">
            <a:xfrm>
              <a:off x="1983" y="403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3" name="Freeform 285"/>
            <p:cNvSpPr>
              <a:spLocks noChangeArrowheads="1"/>
            </p:cNvSpPr>
            <p:nvPr/>
          </p:nvSpPr>
          <p:spPr bwMode="auto">
            <a:xfrm>
              <a:off x="2127" y="405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4" name="Freeform 286"/>
            <p:cNvSpPr>
              <a:spLocks noChangeArrowheads="1"/>
            </p:cNvSpPr>
            <p:nvPr/>
          </p:nvSpPr>
          <p:spPr bwMode="auto">
            <a:xfrm>
              <a:off x="2327" y="407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5" name="Freeform 287"/>
            <p:cNvSpPr>
              <a:spLocks noChangeArrowheads="1"/>
            </p:cNvSpPr>
            <p:nvPr/>
          </p:nvSpPr>
          <p:spPr bwMode="auto">
            <a:xfrm>
              <a:off x="2430" y="4015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6" name="Freeform 288"/>
            <p:cNvSpPr>
              <a:spLocks noChangeArrowheads="1"/>
            </p:cNvSpPr>
            <p:nvPr/>
          </p:nvSpPr>
          <p:spPr bwMode="auto">
            <a:xfrm>
              <a:off x="2575" y="402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7" name="Freeform 289"/>
            <p:cNvSpPr>
              <a:spLocks noChangeArrowheads="1"/>
            </p:cNvSpPr>
            <p:nvPr/>
          </p:nvSpPr>
          <p:spPr bwMode="auto">
            <a:xfrm>
              <a:off x="2730" y="4006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8" name="Freeform 290"/>
            <p:cNvSpPr>
              <a:spLocks noChangeArrowheads="1"/>
            </p:cNvSpPr>
            <p:nvPr/>
          </p:nvSpPr>
          <p:spPr bwMode="auto">
            <a:xfrm>
              <a:off x="2797" y="3973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1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1"/>
                    <a:pt x="73" y="431"/>
                  </a:cubicBezTo>
                  <a:cubicBezTo>
                    <a:pt x="96" y="431"/>
                    <a:pt x="120" y="431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99" name="Freeform 291"/>
            <p:cNvSpPr>
              <a:spLocks noChangeArrowheads="1"/>
            </p:cNvSpPr>
            <p:nvPr/>
          </p:nvSpPr>
          <p:spPr bwMode="auto">
            <a:xfrm>
              <a:off x="2844" y="4007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0" name="Freeform 292"/>
            <p:cNvSpPr>
              <a:spLocks noChangeArrowheads="1"/>
            </p:cNvSpPr>
            <p:nvPr/>
          </p:nvSpPr>
          <p:spPr bwMode="auto">
            <a:xfrm>
              <a:off x="2966" y="3970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1" name="Freeform 293"/>
            <p:cNvSpPr>
              <a:spLocks noChangeArrowheads="1"/>
            </p:cNvSpPr>
            <p:nvPr/>
          </p:nvSpPr>
          <p:spPr bwMode="auto">
            <a:xfrm>
              <a:off x="3068" y="4018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2" name="Freeform 294"/>
            <p:cNvSpPr>
              <a:spLocks noChangeArrowheads="1"/>
            </p:cNvSpPr>
            <p:nvPr/>
          </p:nvSpPr>
          <p:spPr bwMode="auto">
            <a:xfrm>
              <a:off x="2737" y="4132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4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4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7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5"/>
                    <a:pt x="65" y="452"/>
                    <a:pt x="143" y="452"/>
                  </a:cubicBezTo>
                  <a:cubicBezTo>
                    <a:pt x="231" y="452"/>
                    <a:pt x="317" y="379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3" name="Freeform 295"/>
            <p:cNvSpPr>
              <a:spLocks noChangeArrowheads="1"/>
            </p:cNvSpPr>
            <p:nvPr/>
          </p:nvSpPr>
          <p:spPr bwMode="auto">
            <a:xfrm>
              <a:off x="2858" y="41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04" name="Group 296"/>
          <p:cNvGrpSpPr>
            <a:grpSpLocks/>
          </p:cNvGrpSpPr>
          <p:nvPr/>
        </p:nvGrpSpPr>
        <p:grpSpPr bwMode="auto">
          <a:xfrm>
            <a:off x="560388" y="4059238"/>
            <a:ext cx="7218362" cy="592137"/>
            <a:chOff x="353" y="2557"/>
            <a:chExt cx="4547" cy="373"/>
          </a:xfrm>
        </p:grpSpPr>
        <p:sp>
          <p:nvSpPr>
            <p:cNvPr id="17705" name="Freeform 297"/>
            <p:cNvSpPr>
              <a:spLocks noChangeArrowheads="1"/>
            </p:cNvSpPr>
            <p:nvPr/>
          </p:nvSpPr>
          <p:spPr bwMode="auto">
            <a:xfrm>
              <a:off x="353" y="2557"/>
              <a:ext cx="4547" cy="373"/>
            </a:xfrm>
            <a:custGeom>
              <a:avLst/>
              <a:gdLst>
                <a:gd name="T0" fmla="*/ 10028 w 20057"/>
                <a:gd name="T1" fmla="*/ 1648 h 1649"/>
                <a:gd name="T2" fmla="*/ 0 w 20057"/>
                <a:gd name="T3" fmla="*/ 1648 h 1649"/>
                <a:gd name="T4" fmla="*/ 0 w 20057"/>
                <a:gd name="T5" fmla="*/ 0 h 1649"/>
                <a:gd name="T6" fmla="*/ 20056 w 20057"/>
                <a:gd name="T7" fmla="*/ 0 h 1649"/>
                <a:gd name="T8" fmla="*/ 20056 w 20057"/>
                <a:gd name="T9" fmla="*/ 1648 h 1649"/>
                <a:gd name="T10" fmla="*/ 10028 w 20057"/>
                <a:gd name="T11" fmla="*/ 1648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057" h="1649">
                  <a:moveTo>
                    <a:pt x="10028" y="1648"/>
                  </a:moveTo>
                  <a:lnTo>
                    <a:pt x="0" y="1648"/>
                  </a:lnTo>
                  <a:lnTo>
                    <a:pt x="0" y="0"/>
                  </a:lnTo>
                  <a:lnTo>
                    <a:pt x="20056" y="0"/>
                  </a:lnTo>
                  <a:lnTo>
                    <a:pt x="20056" y="1648"/>
                  </a:lnTo>
                  <a:lnTo>
                    <a:pt x="10028" y="164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6" name="Freeform 298"/>
            <p:cNvSpPr>
              <a:spLocks noChangeArrowheads="1"/>
            </p:cNvSpPr>
            <p:nvPr/>
          </p:nvSpPr>
          <p:spPr bwMode="auto">
            <a:xfrm>
              <a:off x="365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7" name="Freeform 299"/>
            <p:cNvSpPr>
              <a:spLocks noChangeArrowheads="1"/>
            </p:cNvSpPr>
            <p:nvPr/>
          </p:nvSpPr>
          <p:spPr bwMode="auto">
            <a:xfrm>
              <a:off x="525" y="2649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7"/>
                    <a:pt x="429" y="335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8" name="Freeform 300"/>
            <p:cNvSpPr>
              <a:spLocks noChangeArrowheads="1"/>
            </p:cNvSpPr>
            <p:nvPr/>
          </p:nvSpPr>
          <p:spPr bwMode="auto">
            <a:xfrm>
              <a:off x="65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09" name="Freeform 301"/>
            <p:cNvSpPr>
              <a:spLocks noChangeArrowheads="1"/>
            </p:cNvSpPr>
            <p:nvPr/>
          </p:nvSpPr>
          <p:spPr bwMode="auto">
            <a:xfrm>
              <a:off x="776" y="2651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0" name="Freeform 302"/>
            <p:cNvSpPr>
              <a:spLocks noChangeArrowheads="1"/>
            </p:cNvSpPr>
            <p:nvPr/>
          </p:nvSpPr>
          <p:spPr bwMode="auto">
            <a:xfrm>
              <a:off x="967" y="2557"/>
              <a:ext cx="47" cy="372"/>
            </a:xfrm>
            <a:custGeom>
              <a:avLst/>
              <a:gdLst>
                <a:gd name="T0" fmla="*/ 0 w 212"/>
                <a:gd name="T1" fmla="*/ 1645 h 1646"/>
                <a:gd name="T2" fmla="*/ 211 w 212"/>
                <a:gd name="T3" fmla="*/ 1645 h 1646"/>
                <a:gd name="T4" fmla="*/ 211 w 212"/>
                <a:gd name="T5" fmla="*/ 1604 h 1646"/>
                <a:gd name="T6" fmla="*/ 44 w 212"/>
                <a:gd name="T7" fmla="*/ 1604 h 1646"/>
                <a:gd name="T8" fmla="*/ 44 w 212"/>
                <a:gd name="T9" fmla="*/ 44 h 1646"/>
                <a:gd name="T10" fmla="*/ 211 w 212"/>
                <a:gd name="T11" fmla="*/ 44 h 1646"/>
                <a:gd name="T12" fmla="*/ 211 w 212"/>
                <a:gd name="T13" fmla="*/ 0 h 1646"/>
                <a:gd name="T14" fmla="*/ 0 w 212"/>
                <a:gd name="T15" fmla="*/ 0 h 1646"/>
                <a:gd name="T16" fmla="*/ 0 w 212"/>
                <a:gd name="T17" fmla="*/ 164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0" y="1645"/>
                  </a:moveTo>
                  <a:lnTo>
                    <a:pt x="211" y="1645"/>
                  </a:lnTo>
                  <a:lnTo>
                    <a:pt x="211" y="1604"/>
                  </a:lnTo>
                  <a:lnTo>
                    <a:pt x="44" y="1604"/>
                  </a:lnTo>
                  <a:lnTo>
                    <a:pt x="44" y="44"/>
                  </a:lnTo>
                  <a:lnTo>
                    <a:pt x="211" y="44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6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1" name="Freeform 303"/>
            <p:cNvSpPr>
              <a:spLocks noChangeArrowheads="1"/>
            </p:cNvSpPr>
            <p:nvPr/>
          </p:nvSpPr>
          <p:spPr bwMode="auto">
            <a:xfrm>
              <a:off x="1041" y="2583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2" name="Freeform 304"/>
            <p:cNvSpPr>
              <a:spLocks noChangeArrowheads="1"/>
            </p:cNvSpPr>
            <p:nvPr/>
          </p:nvSpPr>
          <p:spPr bwMode="auto">
            <a:xfrm>
              <a:off x="1225" y="2583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3" name="Freeform 305"/>
            <p:cNvSpPr>
              <a:spLocks noChangeArrowheads="1"/>
            </p:cNvSpPr>
            <p:nvPr/>
          </p:nvSpPr>
          <p:spPr bwMode="auto">
            <a:xfrm>
              <a:off x="1244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4" name="Freeform 306"/>
            <p:cNvSpPr>
              <a:spLocks noChangeArrowheads="1"/>
            </p:cNvSpPr>
            <p:nvPr/>
          </p:nvSpPr>
          <p:spPr bwMode="auto">
            <a:xfrm>
              <a:off x="1392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5" name="Freeform 307"/>
            <p:cNvSpPr>
              <a:spLocks noChangeArrowheads="1"/>
            </p:cNvSpPr>
            <p:nvPr/>
          </p:nvSpPr>
          <p:spPr bwMode="auto">
            <a:xfrm>
              <a:off x="1588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6" name="Freeform 308"/>
            <p:cNvSpPr>
              <a:spLocks noChangeArrowheads="1"/>
            </p:cNvSpPr>
            <p:nvPr/>
          </p:nvSpPr>
          <p:spPr bwMode="auto">
            <a:xfrm>
              <a:off x="1688" y="2639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7" name="Freeform 309"/>
            <p:cNvSpPr>
              <a:spLocks noChangeArrowheads="1"/>
            </p:cNvSpPr>
            <p:nvPr/>
          </p:nvSpPr>
          <p:spPr bwMode="auto">
            <a:xfrm>
              <a:off x="1849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8" name="Freeform 310"/>
            <p:cNvSpPr>
              <a:spLocks noChangeArrowheads="1"/>
            </p:cNvSpPr>
            <p:nvPr/>
          </p:nvSpPr>
          <p:spPr bwMode="auto">
            <a:xfrm>
              <a:off x="2007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19" name="Freeform 311"/>
            <p:cNvSpPr>
              <a:spLocks noChangeArrowheads="1"/>
            </p:cNvSpPr>
            <p:nvPr/>
          </p:nvSpPr>
          <p:spPr bwMode="auto">
            <a:xfrm>
              <a:off x="2121" y="272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0" name="Freeform 312"/>
            <p:cNvSpPr>
              <a:spLocks noChangeArrowheads="1"/>
            </p:cNvSpPr>
            <p:nvPr/>
          </p:nvSpPr>
          <p:spPr bwMode="auto">
            <a:xfrm>
              <a:off x="2292" y="2674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1" name="Freeform 313"/>
            <p:cNvSpPr>
              <a:spLocks noChangeArrowheads="1"/>
            </p:cNvSpPr>
            <p:nvPr/>
          </p:nvSpPr>
          <p:spPr bwMode="auto">
            <a:xfrm>
              <a:off x="2495" y="2702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2" name="Freeform 314"/>
            <p:cNvSpPr>
              <a:spLocks noChangeArrowheads="1"/>
            </p:cNvSpPr>
            <p:nvPr/>
          </p:nvSpPr>
          <p:spPr bwMode="auto">
            <a:xfrm>
              <a:off x="2586" y="2702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3" name="Freeform 315"/>
            <p:cNvSpPr>
              <a:spLocks noChangeArrowheads="1"/>
            </p:cNvSpPr>
            <p:nvPr/>
          </p:nvSpPr>
          <p:spPr bwMode="auto">
            <a:xfrm>
              <a:off x="2690" y="2702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4" name="Freeform 316"/>
            <p:cNvSpPr>
              <a:spLocks noChangeArrowheads="1"/>
            </p:cNvSpPr>
            <p:nvPr/>
          </p:nvSpPr>
          <p:spPr bwMode="auto">
            <a:xfrm>
              <a:off x="2810" y="2651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5" name="Freeform 317"/>
            <p:cNvSpPr>
              <a:spLocks noChangeArrowheads="1"/>
            </p:cNvSpPr>
            <p:nvPr/>
          </p:nvSpPr>
          <p:spPr bwMode="auto">
            <a:xfrm>
              <a:off x="2934" y="2725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8 h 453"/>
                <a:gd name="T18" fmla="*/ 0 w 352"/>
                <a:gd name="T19" fmla="*/ 431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8"/>
                  </a:lnTo>
                  <a:cubicBezTo>
                    <a:pt x="0" y="429"/>
                    <a:pt x="0" y="431"/>
                    <a:pt x="0" y="431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1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1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6" name="Freeform 318"/>
            <p:cNvSpPr>
              <a:spLocks noChangeArrowheads="1"/>
            </p:cNvSpPr>
            <p:nvPr/>
          </p:nvSpPr>
          <p:spPr bwMode="auto">
            <a:xfrm>
              <a:off x="3122" y="259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1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3 h 1101"/>
                <a:gd name="T14" fmla="*/ 127 w 836"/>
                <a:gd name="T15" fmla="*/ 548 h 1101"/>
                <a:gd name="T16" fmla="*/ 0 w 836"/>
                <a:gd name="T17" fmla="*/ 647 h 1101"/>
                <a:gd name="T18" fmla="*/ 13 w 836"/>
                <a:gd name="T19" fmla="*/ 663 h 1101"/>
                <a:gd name="T20" fmla="*/ 78 w 836"/>
                <a:gd name="T21" fmla="*/ 613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7" name="Freeform 319"/>
            <p:cNvSpPr>
              <a:spLocks noChangeArrowheads="1"/>
            </p:cNvSpPr>
            <p:nvPr/>
          </p:nvSpPr>
          <p:spPr bwMode="auto">
            <a:xfrm>
              <a:off x="3307" y="2599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8" name="Freeform 320"/>
            <p:cNvSpPr>
              <a:spLocks noChangeArrowheads="1"/>
            </p:cNvSpPr>
            <p:nvPr/>
          </p:nvSpPr>
          <p:spPr bwMode="auto">
            <a:xfrm>
              <a:off x="3317" y="2657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29" name="Freeform 321"/>
            <p:cNvSpPr>
              <a:spLocks noChangeArrowheads="1"/>
            </p:cNvSpPr>
            <p:nvPr/>
          </p:nvSpPr>
          <p:spPr bwMode="auto">
            <a:xfrm>
              <a:off x="3416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0" name="Freeform 322"/>
            <p:cNvSpPr>
              <a:spLocks noChangeArrowheads="1"/>
            </p:cNvSpPr>
            <p:nvPr/>
          </p:nvSpPr>
          <p:spPr bwMode="auto">
            <a:xfrm>
              <a:off x="3527" y="2640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1" name="Freeform 323"/>
            <p:cNvSpPr>
              <a:spLocks noChangeArrowheads="1"/>
            </p:cNvSpPr>
            <p:nvPr/>
          </p:nvSpPr>
          <p:spPr bwMode="auto">
            <a:xfrm>
              <a:off x="3606" y="2657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2" name="Freeform 324"/>
            <p:cNvSpPr>
              <a:spLocks noChangeArrowheads="1"/>
            </p:cNvSpPr>
            <p:nvPr/>
          </p:nvSpPr>
          <p:spPr bwMode="auto">
            <a:xfrm>
              <a:off x="3754" y="2739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3" name="Freeform 325"/>
            <p:cNvSpPr>
              <a:spLocks noChangeArrowheads="1"/>
            </p:cNvSpPr>
            <p:nvPr/>
          </p:nvSpPr>
          <p:spPr bwMode="auto">
            <a:xfrm>
              <a:off x="3950" y="2701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4" name="Freeform 326"/>
            <p:cNvSpPr>
              <a:spLocks noChangeArrowheads="1"/>
            </p:cNvSpPr>
            <p:nvPr/>
          </p:nvSpPr>
          <p:spPr bwMode="auto">
            <a:xfrm>
              <a:off x="4053" y="2640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5" name="Freeform 327"/>
            <p:cNvSpPr>
              <a:spLocks noChangeArrowheads="1"/>
            </p:cNvSpPr>
            <p:nvPr/>
          </p:nvSpPr>
          <p:spPr bwMode="auto">
            <a:xfrm>
              <a:off x="4198" y="2647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6" name="Freeform 328"/>
            <p:cNvSpPr>
              <a:spLocks noChangeArrowheads="1"/>
            </p:cNvSpPr>
            <p:nvPr/>
          </p:nvSpPr>
          <p:spPr bwMode="auto">
            <a:xfrm>
              <a:off x="4353" y="2631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7" name="Freeform 329"/>
            <p:cNvSpPr>
              <a:spLocks noChangeArrowheads="1"/>
            </p:cNvSpPr>
            <p:nvPr/>
          </p:nvSpPr>
          <p:spPr bwMode="auto">
            <a:xfrm>
              <a:off x="4425" y="2631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8" name="Freeform 330"/>
            <p:cNvSpPr>
              <a:spLocks noChangeArrowheads="1"/>
            </p:cNvSpPr>
            <p:nvPr/>
          </p:nvSpPr>
          <p:spPr bwMode="auto">
            <a:xfrm>
              <a:off x="4509" y="2631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39" name="Freeform 331"/>
            <p:cNvSpPr>
              <a:spLocks noChangeArrowheads="1"/>
            </p:cNvSpPr>
            <p:nvPr/>
          </p:nvSpPr>
          <p:spPr bwMode="auto">
            <a:xfrm>
              <a:off x="4606" y="2595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6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0" name="Freeform 332"/>
            <p:cNvSpPr>
              <a:spLocks noChangeArrowheads="1"/>
            </p:cNvSpPr>
            <p:nvPr/>
          </p:nvSpPr>
          <p:spPr bwMode="auto">
            <a:xfrm>
              <a:off x="4709" y="2646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09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09"/>
                    <a:pt x="211" y="309"/>
                  </a:cubicBezTo>
                  <a:cubicBezTo>
                    <a:pt x="200" y="309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1" name="Freeform 333"/>
            <p:cNvSpPr>
              <a:spLocks noChangeArrowheads="1"/>
            </p:cNvSpPr>
            <p:nvPr/>
          </p:nvSpPr>
          <p:spPr bwMode="auto">
            <a:xfrm>
              <a:off x="4356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2" name="Freeform 334"/>
            <p:cNvSpPr>
              <a:spLocks noChangeArrowheads="1"/>
            </p:cNvSpPr>
            <p:nvPr/>
          </p:nvSpPr>
          <p:spPr bwMode="auto">
            <a:xfrm>
              <a:off x="4470" y="2757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3" name="Freeform 335"/>
            <p:cNvSpPr>
              <a:spLocks noChangeArrowheads="1"/>
            </p:cNvSpPr>
            <p:nvPr/>
          </p:nvSpPr>
          <p:spPr bwMode="auto">
            <a:xfrm>
              <a:off x="4806" y="2557"/>
              <a:ext cx="47" cy="372"/>
            </a:xfrm>
            <a:custGeom>
              <a:avLst/>
              <a:gdLst>
                <a:gd name="T0" fmla="*/ 166 w 212"/>
                <a:gd name="T1" fmla="*/ 1604 h 1646"/>
                <a:gd name="T2" fmla="*/ 0 w 212"/>
                <a:gd name="T3" fmla="*/ 1604 h 1646"/>
                <a:gd name="T4" fmla="*/ 0 w 212"/>
                <a:gd name="T5" fmla="*/ 1645 h 1646"/>
                <a:gd name="T6" fmla="*/ 211 w 212"/>
                <a:gd name="T7" fmla="*/ 1645 h 1646"/>
                <a:gd name="T8" fmla="*/ 211 w 212"/>
                <a:gd name="T9" fmla="*/ 0 h 1646"/>
                <a:gd name="T10" fmla="*/ 0 w 212"/>
                <a:gd name="T11" fmla="*/ 0 h 1646"/>
                <a:gd name="T12" fmla="*/ 0 w 212"/>
                <a:gd name="T13" fmla="*/ 44 h 1646"/>
                <a:gd name="T14" fmla="*/ 166 w 212"/>
                <a:gd name="T15" fmla="*/ 44 h 1646"/>
                <a:gd name="T16" fmla="*/ 166 w 212"/>
                <a:gd name="T17" fmla="*/ 1604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646">
                  <a:moveTo>
                    <a:pt x="166" y="1604"/>
                  </a:moveTo>
                  <a:lnTo>
                    <a:pt x="0" y="1604"/>
                  </a:lnTo>
                  <a:lnTo>
                    <a:pt x="0" y="1645"/>
                  </a:lnTo>
                  <a:lnTo>
                    <a:pt x="211" y="164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66" y="44"/>
                  </a:lnTo>
                  <a:lnTo>
                    <a:pt x="166" y="160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44" name="Group 336"/>
          <p:cNvGrpSpPr>
            <a:grpSpLocks/>
          </p:cNvGrpSpPr>
          <p:nvPr/>
        </p:nvGrpSpPr>
        <p:grpSpPr bwMode="auto">
          <a:xfrm>
            <a:off x="560388" y="7324725"/>
            <a:ext cx="5932487" cy="439738"/>
            <a:chOff x="353" y="4614"/>
            <a:chExt cx="3737" cy="277"/>
          </a:xfrm>
        </p:grpSpPr>
        <p:sp>
          <p:nvSpPr>
            <p:cNvPr id="17745" name="Freeform 337"/>
            <p:cNvSpPr>
              <a:spLocks noChangeArrowheads="1"/>
            </p:cNvSpPr>
            <p:nvPr/>
          </p:nvSpPr>
          <p:spPr bwMode="auto">
            <a:xfrm>
              <a:off x="353" y="4614"/>
              <a:ext cx="3737" cy="277"/>
            </a:xfrm>
            <a:custGeom>
              <a:avLst/>
              <a:gdLst>
                <a:gd name="T0" fmla="*/ 8242 w 16485"/>
                <a:gd name="T1" fmla="*/ 1225 h 1226"/>
                <a:gd name="T2" fmla="*/ 0 w 16485"/>
                <a:gd name="T3" fmla="*/ 1225 h 1226"/>
                <a:gd name="T4" fmla="*/ 0 w 16485"/>
                <a:gd name="T5" fmla="*/ 0 h 1226"/>
                <a:gd name="T6" fmla="*/ 16484 w 16485"/>
                <a:gd name="T7" fmla="*/ 0 h 1226"/>
                <a:gd name="T8" fmla="*/ 16484 w 16485"/>
                <a:gd name="T9" fmla="*/ 1225 h 1226"/>
                <a:gd name="T10" fmla="*/ 8242 w 16485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85" h="1226">
                  <a:moveTo>
                    <a:pt x="8242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6484" y="0"/>
                  </a:lnTo>
                  <a:lnTo>
                    <a:pt x="16484" y="1225"/>
                  </a:lnTo>
                  <a:lnTo>
                    <a:pt x="8242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6" name="Freeform 338"/>
            <p:cNvSpPr>
              <a:spLocks noChangeArrowheads="1"/>
            </p:cNvSpPr>
            <p:nvPr/>
          </p:nvSpPr>
          <p:spPr bwMode="auto">
            <a:xfrm>
              <a:off x="365" y="470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7" name="Freeform 339"/>
            <p:cNvSpPr>
              <a:spLocks noChangeArrowheads="1"/>
            </p:cNvSpPr>
            <p:nvPr/>
          </p:nvSpPr>
          <p:spPr bwMode="auto">
            <a:xfrm>
              <a:off x="525" y="468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8" name="Freeform 340"/>
            <p:cNvSpPr>
              <a:spLocks noChangeArrowheads="1"/>
            </p:cNvSpPr>
            <p:nvPr/>
          </p:nvSpPr>
          <p:spPr bwMode="auto">
            <a:xfrm>
              <a:off x="647" y="47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49" name="Freeform 341"/>
            <p:cNvSpPr>
              <a:spLocks noChangeArrowheads="1"/>
            </p:cNvSpPr>
            <p:nvPr/>
          </p:nvSpPr>
          <p:spPr bwMode="auto">
            <a:xfrm>
              <a:off x="783" y="4686"/>
              <a:ext cx="102" cy="146"/>
            </a:xfrm>
            <a:custGeom>
              <a:avLst/>
              <a:gdLst>
                <a:gd name="T0" fmla="*/ 278 w 456"/>
                <a:gd name="T1" fmla="*/ 369 h 649"/>
                <a:gd name="T2" fmla="*/ 377 w 456"/>
                <a:gd name="T3" fmla="*/ 627 h 649"/>
                <a:gd name="T4" fmla="*/ 424 w 456"/>
                <a:gd name="T5" fmla="*/ 648 h 649"/>
                <a:gd name="T6" fmla="*/ 445 w 456"/>
                <a:gd name="T7" fmla="*/ 648 h 649"/>
                <a:gd name="T8" fmla="*/ 455 w 456"/>
                <a:gd name="T9" fmla="*/ 637 h 649"/>
                <a:gd name="T10" fmla="*/ 450 w 456"/>
                <a:gd name="T11" fmla="*/ 629 h 649"/>
                <a:gd name="T12" fmla="*/ 429 w 456"/>
                <a:gd name="T13" fmla="*/ 588 h 649"/>
                <a:gd name="T14" fmla="*/ 242 w 456"/>
                <a:gd name="T15" fmla="*/ 65 h 649"/>
                <a:gd name="T16" fmla="*/ 130 w 456"/>
                <a:gd name="T17" fmla="*/ 0 h 649"/>
                <a:gd name="T18" fmla="*/ 112 w 456"/>
                <a:gd name="T19" fmla="*/ 10 h 649"/>
                <a:gd name="T20" fmla="*/ 122 w 456"/>
                <a:gd name="T21" fmla="*/ 18 h 649"/>
                <a:gd name="T22" fmla="*/ 182 w 456"/>
                <a:gd name="T23" fmla="*/ 94 h 649"/>
                <a:gd name="T24" fmla="*/ 270 w 456"/>
                <a:gd name="T25" fmla="*/ 343 h 649"/>
                <a:gd name="T26" fmla="*/ 16 w 456"/>
                <a:gd name="T27" fmla="*/ 593 h 649"/>
                <a:gd name="T28" fmla="*/ 0 w 456"/>
                <a:gd name="T29" fmla="*/ 622 h 649"/>
                <a:gd name="T30" fmla="*/ 29 w 456"/>
                <a:gd name="T31" fmla="*/ 648 h 649"/>
                <a:gd name="T32" fmla="*/ 57 w 456"/>
                <a:gd name="T33" fmla="*/ 629 h 649"/>
                <a:gd name="T34" fmla="*/ 278 w 456"/>
                <a:gd name="T35" fmla="*/ 369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9">
                  <a:moveTo>
                    <a:pt x="278" y="369"/>
                  </a:moveTo>
                  <a:cubicBezTo>
                    <a:pt x="317" y="466"/>
                    <a:pt x="361" y="606"/>
                    <a:pt x="377" y="627"/>
                  </a:cubicBezTo>
                  <a:cubicBezTo>
                    <a:pt x="390" y="648"/>
                    <a:pt x="400" y="648"/>
                    <a:pt x="424" y="648"/>
                  </a:cubicBezTo>
                  <a:lnTo>
                    <a:pt x="445" y="648"/>
                  </a:lnTo>
                  <a:cubicBezTo>
                    <a:pt x="455" y="645"/>
                    <a:pt x="455" y="640"/>
                    <a:pt x="455" y="637"/>
                  </a:cubicBezTo>
                  <a:cubicBezTo>
                    <a:pt x="455" y="635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8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2"/>
                  </a:cubicBezTo>
                  <a:cubicBezTo>
                    <a:pt x="0" y="637"/>
                    <a:pt x="13" y="648"/>
                    <a:pt x="29" y="648"/>
                  </a:cubicBezTo>
                  <a:cubicBezTo>
                    <a:pt x="42" y="648"/>
                    <a:pt x="49" y="640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0" name="Freeform 342"/>
            <p:cNvSpPr>
              <a:spLocks noChangeArrowheads="1"/>
            </p:cNvSpPr>
            <p:nvPr/>
          </p:nvSpPr>
          <p:spPr bwMode="auto">
            <a:xfrm>
              <a:off x="1004" y="473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2 h 422"/>
                <a:gd name="T20" fmla="*/ 338 w 352"/>
                <a:gd name="T21" fmla="*/ 294 h 422"/>
                <a:gd name="T22" fmla="*/ 328 w 352"/>
                <a:gd name="T23" fmla="*/ 302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2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2"/>
                  </a:cubicBezTo>
                  <a:cubicBezTo>
                    <a:pt x="299" y="388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1" name="Freeform 343"/>
            <p:cNvSpPr>
              <a:spLocks noChangeArrowheads="1"/>
            </p:cNvSpPr>
            <p:nvPr/>
          </p:nvSpPr>
          <p:spPr bwMode="auto">
            <a:xfrm>
              <a:off x="1094" y="473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80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2" name="Freeform 344"/>
            <p:cNvSpPr>
              <a:spLocks noChangeArrowheads="1"/>
            </p:cNvSpPr>
            <p:nvPr/>
          </p:nvSpPr>
          <p:spPr bwMode="auto">
            <a:xfrm>
              <a:off x="1199" y="473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3" name="Freeform 345"/>
            <p:cNvSpPr>
              <a:spLocks noChangeArrowheads="1"/>
            </p:cNvSpPr>
            <p:nvPr/>
          </p:nvSpPr>
          <p:spPr bwMode="auto">
            <a:xfrm>
              <a:off x="1294" y="467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4" name="Freeform 346"/>
            <p:cNvSpPr>
              <a:spLocks noChangeArrowheads="1"/>
            </p:cNvSpPr>
            <p:nvPr/>
          </p:nvSpPr>
          <p:spPr bwMode="auto">
            <a:xfrm>
              <a:off x="1365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5" name="Freeform 347"/>
            <p:cNvSpPr>
              <a:spLocks noChangeArrowheads="1"/>
            </p:cNvSpPr>
            <p:nvPr/>
          </p:nvSpPr>
          <p:spPr bwMode="auto">
            <a:xfrm>
              <a:off x="1489" y="476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6" name="Freeform 348"/>
            <p:cNvSpPr>
              <a:spLocks noChangeArrowheads="1"/>
            </p:cNvSpPr>
            <p:nvPr/>
          </p:nvSpPr>
          <p:spPr bwMode="auto">
            <a:xfrm>
              <a:off x="1649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7" name="Freeform 349"/>
            <p:cNvSpPr>
              <a:spLocks noChangeArrowheads="1"/>
            </p:cNvSpPr>
            <p:nvPr/>
          </p:nvSpPr>
          <p:spPr bwMode="auto">
            <a:xfrm>
              <a:off x="1849" y="4686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8" name="Freeform 350"/>
            <p:cNvSpPr>
              <a:spLocks noChangeArrowheads="1"/>
            </p:cNvSpPr>
            <p:nvPr/>
          </p:nvSpPr>
          <p:spPr bwMode="auto">
            <a:xfrm>
              <a:off x="1973" y="4759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59" name="Freeform 351"/>
            <p:cNvSpPr>
              <a:spLocks noChangeArrowheads="1"/>
            </p:cNvSpPr>
            <p:nvPr/>
          </p:nvSpPr>
          <p:spPr bwMode="auto">
            <a:xfrm>
              <a:off x="2094" y="467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0" name="Freeform 352"/>
            <p:cNvSpPr>
              <a:spLocks noChangeArrowheads="1"/>
            </p:cNvSpPr>
            <p:nvPr/>
          </p:nvSpPr>
          <p:spPr bwMode="auto">
            <a:xfrm>
              <a:off x="2255" y="4619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1" name="Freeform 353"/>
            <p:cNvSpPr>
              <a:spLocks noChangeArrowheads="1"/>
            </p:cNvSpPr>
            <p:nvPr/>
          </p:nvSpPr>
          <p:spPr bwMode="auto">
            <a:xfrm>
              <a:off x="2439" y="4619"/>
              <a:ext cx="546" cy="8"/>
            </a:xfrm>
            <a:custGeom>
              <a:avLst/>
              <a:gdLst>
                <a:gd name="T0" fmla="*/ 1206 w 2414"/>
                <a:gd name="T1" fmla="*/ 39 h 40"/>
                <a:gd name="T2" fmla="*/ 0 w 2414"/>
                <a:gd name="T3" fmla="*/ 39 h 40"/>
                <a:gd name="T4" fmla="*/ 0 w 2414"/>
                <a:gd name="T5" fmla="*/ 0 h 40"/>
                <a:gd name="T6" fmla="*/ 2413 w 2414"/>
                <a:gd name="T7" fmla="*/ 0 h 40"/>
                <a:gd name="T8" fmla="*/ 2413 w 2414"/>
                <a:gd name="T9" fmla="*/ 39 h 40"/>
                <a:gd name="T10" fmla="*/ 1206 w 241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14" h="40">
                  <a:moveTo>
                    <a:pt x="120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413" y="0"/>
                  </a:lnTo>
                  <a:lnTo>
                    <a:pt x="2413" y="39"/>
                  </a:lnTo>
                  <a:lnTo>
                    <a:pt x="120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2" name="Freeform 354"/>
            <p:cNvSpPr>
              <a:spLocks noChangeArrowheads="1"/>
            </p:cNvSpPr>
            <p:nvPr/>
          </p:nvSpPr>
          <p:spPr bwMode="auto">
            <a:xfrm>
              <a:off x="2458" y="469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3" name="Freeform 355"/>
            <p:cNvSpPr>
              <a:spLocks noChangeArrowheads="1"/>
            </p:cNvSpPr>
            <p:nvPr/>
          </p:nvSpPr>
          <p:spPr bwMode="auto">
            <a:xfrm>
              <a:off x="2606" y="477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4" name="Freeform 356"/>
            <p:cNvSpPr>
              <a:spLocks noChangeArrowheads="1"/>
            </p:cNvSpPr>
            <p:nvPr/>
          </p:nvSpPr>
          <p:spPr bwMode="auto">
            <a:xfrm>
              <a:off x="2801" y="473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5" name="Freeform 357"/>
            <p:cNvSpPr>
              <a:spLocks noChangeArrowheads="1"/>
            </p:cNvSpPr>
            <p:nvPr/>
          </p:nvSpPr>
          <p:spPr bwMode="auto">
            <a:xfrm>
              <a:off x="2902" y="4674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6" name="Freeform 358"/>
            <p:cNvSpPr>
              <a:spLocks noChangeArrowheads="1"/>
            </p:cNvSpPr>
            <p:nvPr/>
          </p:nvSpPr>
          <p:spPr bwMode="auto">
            <a:xfrm>
              <a:off x="3062" y="468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7" name="Freeform 359"/>
            <p:cNvSpPr>
              <a:spLocks noChangeArrowheads="1"/>
            </p:cNvSpPr>
            <p:nvPr/>
          </p:nvSpPr>
          <p:spPr bwMode="auto">
            <a:xfrm>
              <a:off x="3217" y="4658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8" name="Freeform 360"/>
            <p:cNvSpPr>
              <a:spLocks noChangeArrowheads="1"/>
            </p:cNvSpPr>
            <p:nvPr/>
          </p:nvSpPr>
          <p:spPr bwMode="auto">
            <a:xfrm>
              <a:off x="3290" y="4658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69" name="Freeform 361"/>
            <p:cNvSpPr>
              <a:spLocks noChangeArrowheads="1"/>
            </p:cNvSpPr>
            <p:nvPr/>
          </p:nvSpPr>
          <p:spPr bwMode="auto">
            <a:xfrm>
              <a:off x="3373" y="465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0" name="Freeform 362"/>
            <p:cNvSpPr>
              <a:spLocks noChangeArrowheads="1"/>
            </p:cNvSpPr>
            <p:nvPr/>
          </p:nvSpPr>
          <p:spPr bwMode="auto">
            <a:xfrm>
              <a:off x="3449" y="461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1" name="Freeform 363"/>
            <p:cNvSpPr>
              <a:spLocks noChangeArrowheads="1"/>
            </p:cNvSpPr>
            <p:nvPr/>
          </p:nvSpPr>
          <p:spPr bwMode="auto">
            <a:xfrm>
              <a:off x="3507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2" name="Freeform 364"/>
            <p:cNvSpPr>
              <a:spLocks noChangeArrowheads="1"/>
            </p:cNvSpPr>
            <p:nvPr/>
          </p:nvSpPr>
          <p:spPr bwMode="auto">
            <a:xfrm>
              <a:off x="3609" y="467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3" name="Freeform 365"/>
            <p:cNvSpPr>
              <a:spLocks noChangeArrowheads="1"/>
            </p:cNvSpPr>
            <p:nvPr/>
          </p:nvSpPr>
          <p:spPr bwMode="auto">
            <a:xfrm>
              <a:off x="3708" y="468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4" name="Freeform 366"/>
            <p:cNvSpPr>
              <a:spLocks noChangeArrowheads="1"/>
            </p:cNvSpPr>
            <p:nvPr/>
          </p:nvSpPr>
          <p:spPr bwMode="auto">
            <a:xfrm>
              <a:off x="3832" y="462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5" name="Freeform 367"/>
            <p:cNvSpPr>
              <a:spLocks noChangeArrowheads="1"/>
            </p:cNvSpPr>
            <p:nvPr/>
          </p:nvSpPr>
          <p:spPr bwMode="auto">
            <a:xfrm>
              <a:off x="3934" y="467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6" name="Freeform 368"/>
            <p:cNvSpPr>
              <a:spLocks noChangeArrowheads="1"/>
            </p:cNvSpPr>
            <p:nvPr/>
          </p:nvSpPr>
          <p:spPr bwMode="auto">
            <a:xfrm>
              <a:off x="4037" y="461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7" name="Freeform 369"/>
            <p:cNvSpPr>
              <a:spLocks noChangeArrowheads="1"/>
            </p:cNvSpPr>
            <p:nvPr/>
          </p:nvSpPr>
          <p:spPr bwMode="auto">
            <a:xfrm>
              <a:off x="3220" y="4792"/>
              <a:ext cx="94" cy="99"/>
            </a:xfrm>
            <a:custGeom>
              <a:avLst/>
              <a:gdLst>
                <a:gd name="T0" fmla="*/ 221 w 420"/>
                <a:gd name="T1" fmla="*/ 52 h 441"/>
                <a:gd name="T2" fmla="*/ 289 w 420"/>
                <a:gd name="T3" fmla="*/ 23 h 441"/>
                <a:gd name="T4" fmla="*/ 315 w 420"/>
                <a:gd name="T5" fmla="*/ 8 h 441"/>
                <a:gd name="T6" fmla="*/ 304 w 420"/>
                <a:gd name="T7" fmla="*/ 0 h 441"/>
                <a:gd name="T8" fmla="*/ 255 w 420"/>
                <a:gd name="T9" fmla="*/ 3 h 441"/>
                <a:gd name="T10" fmla="*/ 203 w 420"/>
                <a:gd name="T11" fmla="*/ 3 h 441"/>
                <a:gd name="T12" fmla="*/ 159 w 420"/>
                <a:gd name="T13" fmla="*/ 3 h 441"/>
                <a:gd name="T14" fmla="*/ 117 w 420"/>
                <a:gd name="T15" fmla="*/ 0 h 441"/>
                <a:gd name="T16" fmla="*/ 104 w 420"/>
                <a:gd name="T17" fmla="*/ 13 h 441"/>
                <a:gd name="T18" fmla="*/ 125 w 420"/>
                <a:gd name="T19" fmla="*/ 23 h 441"/>
                <a:gd name="T20" fmla="*/ 148 w 420"/>
                <a:gd name="T21" fmla="*/ 23 h 441"/>
                <a:gd name="T22" fmla="*/ 164 w 420"/>
                <a:gd name="T23" fmla="*/ 34 h 441"/>
                <a:gd name="T24" fmla="*/ 161 w 420"/>
                <a:gd name="T25" fmla="*/ 47 h 441"/>
                <a:gd name="T26" fmla="*/ 75 w 420"/>
                <a:gd name="T27" fmla="*/ 390 h 441"/>
                <a:gd name="T28" fmla="*/ 18 w 420"/>
                <a:gd name="T29" fmla="*/ 416 h 441"/>
                <a:gd name="T30" fmla="*/ 0 w 420"/>
                <a:gd name="T31" fmla="*/ 429 h 441"/>
                <a:gd name="T32" fmla="*/ 18 w 420"/>
                <a:gd name="T33" fmla="*/ 440 h 441"/>
                <a:gd name="T34" fmla="*/ 343 w 420"/>
                <a:gd name="T35" fmla="*/ 440 h 441"/>
                <a:gd name="T36" fmla="*/ 364 w 420"/>
                <a:gd name="T37" fmla="*/ 427 h 441"/>
                <a:gd name="T38" fmla="*/ 419 w 420"/>
                <a:gd name="T39" fmla="*/ 278 h 441"/>
                <a:gd name="T40" fmla="*/ 408 w 420"/>
                <a:gd name="T41" fmla="*/ 270 h 441"/>
                <a:gd name="T42" fmla="*/ 395 w 420"/>
                <a:gd name="T43" fmla="*/ 283 h 441"/>
                <a:gd name="T44" fmla="*/ 226 w 420"/>
                <a:gd name="T45" fmla="*/ 416 h 441"/>
                <a:gd name="T46" fmla="*/ 153 w 420"/>
                <a:gd name="T47" fmla="*/ 416 h 441"/>
                <a:gd name="T48" fmla="*/ 133 w 420"/>
                <a:gd name="T49" fmla="*/ 411 h 441"/>
                <a:gd name="T50" fmla="*/ 135 w 420"/>
                <a:gd name="T51" fmla="*/ 395 h 441"/>
                <a:gd name="T52" fmla="*/ 221 w 420"/>
                <a:gd name="T53" fmla="*/ 5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1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40"/>
                    <a:pt x="8" y="440"/>
                    <a:pt x="18" y="440"/>
                  </a:cubicBezTo>
                  <a:lnTo>
                    <a:pt x="343" y="440"/>
                  </a:lnTo>
                  <a:cubicBezTo>
                    <a:pt x="359" y="440"/>
                    <a:pt x="359" y="440"/>
                    <a:pt x="364" y="427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78" name="Freeform 370"/>
            <p:cNvSpPr>
              <a:spLocks noChangeArrowheads="1"/>
            </p:cNvSpPr>
            <p:nvPr/>
          </p:nvSpPr>
          <p:spPr bwMode="auto">
            <a:xfrm>
              <a:off x="3330" y="479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779" name="Group 371"/>
          <p:cNvGrpSpPr>
            <a:grpSpLocks/>
          </p:cNvGrpSpPr>
          <p:nvPr/>
        </p:nvGrpSpPr>
        <p:grpSpPr bwMode="auto">
          <a:xfrm>
            <a:off x="561975" y="7843838"/>
            <a:ext cx="4695825" cy="414337"/>
            <a:chOff x="354" y="4941"/>
            <a:chExt cx="2958" cy="261"/>
          </a:xfrm>
        </p:grpSpPr>
        <p:sp>
          <p:nvSpPr>
            <p:cNvPr id="17780" name="Freeform 372"/>
            <p:cNvSpPr>
              <a:spLocks noChangeArrowheads="1"/>
            </p:cNvSpPr>
            <p:nvPr/>
          </p:nvSpPr>
          <p:spPr bwMode="auto">
            <a:xfrm>
              <a:off x="354" y="4941"/>
              <a:ext cx="2958" cy="261"/>
            </a:xfrm>
            <a:custGeom>
              <a:avLst/>
              <a:gdLst>
                <a:gd name="T0" fmla="*/ 6524 w 13048"/>
                <a:gd name="T1" fmla="*/ 1154 h 1155"/>
                <a:gd name="T2" fmla="*/ 0 w 13048"/>
                <a:gd name="T3" fmla="*/ 1154 h 1155"/>
                <a:gd name="T4" fmla="*/ 0 w 13048"/>
                <a:gd name="T5" fmla="*/ 0 h 1155"/>
                <a:gd name="T6" fmla="*/ 13047 w 13048"/>
                <a:gd name="T7" fmla="*/ 0 h 1155"/>
                <a:gd name="T8" fmla="*/ 13047 w 13048"/>
                <a:gd name="T9" fmla="*/ 1154 h 1155"/>
                <a:gd name="T10" fmla="*/ 6524 w 13048"/>
                <a:gd name="T11" fmla="*/ 1154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48" h="1155">
                  <a:moveTo>
                    <a:pt x="6524" y="1154"/>
                  </a:moveTo>
                  <a:lnTo>
                    <a:pt x="0" y="1154"/>
                  </a:lnTo>
                  <a:lnTo>
                    <a:pt x="0" y="0"/>
                  </a:lnTo>
                  <a:lnTo>
                    <a:pt x="13047" y="0"/>
                  </a:lnTo>
                  <a:lnTo>
                    <a:pt x="13047" y="1154"/>
                  </a:lnTo>
                  <a:lnTo>
                    <a:pt x="6524" y="115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1" name="Freeform 373"/>
            <p:cNvSpPr>
              <a:spLocks noChangeArrowheads="1"/>
            </p:cNvSpPr>
            <p:nvPr/>
          </p:nvSpPr>
          <p:spPr bwMode="auto">
            <a:xfrm>
              <a:off x="365" y="5020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2" name="Freeform 374"/>
            <p:cNvSpPr>
              <a:spLocks noChangeArrowheads="1"/>
            </p:cNvSpPr>
            <p:nvPr/>
          </p:nvSpPr>
          <p:spPr bwMode="auto">
            <a:xfrm>
              <a:off x="526" y="4995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0 h 669"/>
                <a:gd name="T18" fmla="*/ 229 w 544"/>
                <a:gd name="T19" fmla="*/ 639 h 669"/>
                <a:gd name="T20" fmla="*/ 68 w 544"/>
                <a:gd name="T21" fmla="*/ 504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39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2 h 669"/>
                <a:gd name="T36" fmla="*/ 73 w 544"/>
                <a:gd name="T37" fmla="*/ 600 h 669"/>
                <a:gd name="T38" fmla="*/ 226 w 544"/>
                <a:gd name="T39" fmla="*/ 668 h 669"/>
                <a:gd name="T40" fmla="*/ 460 w 544"/>
                <a:gd name="T41" fmla="*/ 431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79"/>
                    <a:pt x="395" y="395"/>
                    <a:pt x="395" y="470"/>
                  </a:cubicBezTo>
                  <a:cubicBezTo>
                    <a:pt x="395" y="551"/>
                    <a:pt x="320" y="639"/>
                    <a:pt x="229" y="639"/>
                  </a:cubicBezTo>
                  <a:cubicBezTo>
                    <a:pt x="169" y="639"/>
                    <a:pt x="68" y="619"/>
                    <a:pt x="68" y="504"/>
                  </a:cubicBezTo>
                  <a:cubicBezTo>
                    <a:pt x="68" y="483"/>
                    <a:pt x="73" y="460"/>
                    <a:pt x="73" y="455"/>
                  </a:cubicBezTo>
                  <a:cubicBezTo>
                    <a:pt x="75" y="452"/>
                    <a:pt x="75" y="450"/>
                    <a:pt x="75" y="450"/>
                  </a:cubicBezTo>
                  <a:cubicBezTo>
                    <a:pt x="75" y="439"/>
                    <a:pt x="68" y="439"/>
                    <a:pt x="65" y="439"/>
                  </a:cubicBezTo>
                  <a:cubicBezTo>
                    <a:pt x="60" y="439"/>
                    <a:pt x="57" y="439"/>
                    <a:pt x="55" y="442"/>
                  </a:cubicBezTo>
                  <a:cubicBezTo>
                    <a:pt x="52" y="444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5"/>
                    <a:pt x="26" y="652"/>
                  </a:cubicBezTo>
                  <a:lnTo>
                    <a:pt x="73" y="600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1"/>
                  </a:cubicBezTo>
                  <a:cubicBezTo>
                    <a:pt x="460" y="366"/>
                    <a:pt x="429" y="335"/>
                    <a:pt x="416" y="325"/>
                  </a:cubicBezTo>
                  <a:cubicBezTo>
                    <a:pt x="395" y="301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3" name="Freeform 375"/>
            <p:cNvSpPr>
              <a:spLocks noChangeArrowheads="1"/>
            </p:cNvSpPr>
            <p:nvPr/>
          </p:nvSpPr>
          <p:spPr bwMode="auto">
            <a:xfrm>
              <a:off x="648" y="507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4" name="Freeform 376"/>
            <p:cNvSpPr>
              <a:spLocks noChangeArrowheads="1"/>
            </p:cNvSpPr>
            <p:nvPr/>
          </p:nvSpPr>
          <p:spPr bwMode="auto">
            <a:xfrm>
              <a:off x="783" y="4998"/>
              <a:ext cx="102" cy="146"/>
            </a:xfrm>
            <a:custGeom>
              <a:avLst/>
              <a:gdLst>
                <a:gd name="T0" fmla="*/ 278 w 456"/>
                <a:gd name="T1" fmla="*/ 369 h 648"/>
                <a:gd name="T2" fmla="*/ 377 w 456"/>
                <a:gd name="T3" fmla="*/ 626 h 648"/>
                <a:gd name="T4" fmla="*/ 424 w 456"/>
                <a:gd name="T5" fmla="*/ 647 h 648"/>
                <a:gd name="T6" fmla="*/ 445 w 456"/>
                <a:gd name="T7" fmla="*/ 647 h 648"/>
                <a:gd name="T8" fmla="*/ 455 w 456"/>
                <a:gd name="T9" fmla="*/ 637 h 648"/>
                <a:gd name="T10" fmla="*/ 450 w 456"/>
                <a:gd name="T11" fmla="*/ 629 h 648"/>
                <a:gd name="T12" fmla="*/ 429 w 456"/>
                <a:gd name="T13" fmla="*/ 587 h 648"/>
                <a:gd name="T14" fmla="*/ 242 w 456"/>
                <a:gd name="T15" fmla="*/ 65 h 648"/>
                <a:gd name="T16" fmla="*/ 130 w 456"/>
                <a:gd name="T17" fmla="*/ 0 h 648"/>
                <a:gd name="T18" fmla="*/ 112 w 456"/>
                <a:gd name="T19" fmla="*/ 10 h 648"/>
                <a:gd name="T20" fmla="*/ 122 w 456"/>
                <a:gd name="T21" fmla="*/ 18 h 648"/>
                <a:gd name="T22" fmla="*/ 182 w 456"/>
                <a:gd name="T23" fmla="*/ 94 h 648"/>
                <a:gd name="T24" fmla="*/ 270 w 456"/>
                <a:gd name="T25" fmla="*/ 343 h 648"/>
                <a:gd name="T26" fmla="*/ 16 w 456"/>
                <a:gd name="T27" fmla="*/ 593 h 648"/>
                <a:gd name="T28" fmla="*/ 0 w 456"/>
                <a:gd name="T29" fmla="*/ 621 h 648"/>
                <a:gd name="T30" fmla="*/ 29 w 456"/>
                <a:gd name="T31" fmla="*/ 647 h 648"/>
                <a:gd name="T32" fmla="*/ 57 w 456"/>
                <a:gd name="T33" fmla="*/ 629 h 648"/>
                <a:gd name="T34" fmla="*/ 278 w 456"/>
                <a:gd name="T35" fmla="*/ 369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6" h="648">
                  <a:moveTo>
                    <a:pt x="278" y="369"/>
                  </a:moveTo>
                  <a:cubicBezTo>
                    <a:pt x="317" y="465"/>
                    <a:pt x="361" y="606"/>
                    <a:pt x="377" y="626"/>
                  </a:cubicBezTo>
                  <a:cubicBezTo>
                    <a:pt x="390" y="647"/>
                    <a:pt x="400" y="647"/>
                    <a:pt x="424" y="647"/>
                  </a:cubicBezTo>
                  <a:lnTo>
                    <a:pt x="445" y="647"/>
                  </a:lnTo>
                  <a:cubicBezTo>
                    <a:pt x="455" y="645"/>
                    <a:pt x="455" y="639"/>
                    <a:pt x="455" y="637"/>
                  </a:cubicBezTo>
                  <a:cubicBezTo>
                    <a:pt x="455" y="634"/>
                    <a:pt x="452" y="632"/>
                    <a:pt x="450" y="629"/>
                  </a:cubicBezTo>
                  <a:cubicBezTo>
                    <a:pt x="442" y="619"/>
                    <a:pt x="437" y="606"/>
                    <a:pt x="429" y="587"/>
                  </a:cubicBezTo>
                  <a:lnTo>
                    <a:pt x="242" y="65"/>
                  </a:lnTo>
                  <a:cubicBezTo>
                    <a:pt x="224" y="13"/>
                    <a:pt x="172" y="0"/>
                    <a:pt x="130" y="0"/>
                  </a:cubicBezTo>
                  <a:cubicBezTo>
                    <a:pt x="125" y="0"/>
                    <a:pt x="112" y="0"/>
                    <a:pt x="112" y="10"/>
                  </a:cubicBezTo>
                  <a:cubicBezTo>
                    <a:pt x="112" y="18"/>
                    <a:pt x="120" y="18"/>
                    <a:pt x="122" y="18"/>
                  </a:cubicBezTo>
                  <a:cubicBezTo>
                    <a:pt x="151" y="26"/>
                    <a:pt x="159" y="31"/>
                    <a:pt x="182" y="94"/>
                  </a:cubicBezTo>
                  <a:lnTo>
                    <a:pt x="270" y="343"/>
                  </a:lnTo>
                  <a:lnTo>
                    <a:pt x="16" y="593"/>
                  </a:lnTo>
                  <a:cubicBezTo>
                    <a:pt x="5" y="606"/>
                    <a:pt x="0" y="611"/>
                    <a:pt x="0" y="621"/>
                  </a:cubicBezTo>
                  <a:cubicBezTo>
                    <a:pt x="0" y="637"/>
                    <a:pt x="13" y="647"/>
                    <a:pt x="29" y="647"/>
                  </a:cubicBezTo>
                  <a:cubicBezTo>
                    <a:pt x="42" y="647"/>
                    <a:pt x="49" y="639"/>
                    <a:pt x="57" y="629"/>
                  </a:cubicBezTo>
                  <a:lnTo>
                    <a:pt x="278" y="36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5" name="Freeform 377"/>
            <p:cNvSpPr>
              <a:spLocks noChangeArrowheads="1"/>
            </p:cNvSpPr>
            <p:nvPr/>
          </p:nvSpPr>
          <p:spPr bwMode="auto">
            <a:xfrm>
              <a:off x="1004" y="5048"/>
              <a:ext cx="79" cy="95"/>
            </a:xfrm>
            <a:custGeom>
              <a:avLst/>
              <a:gdLst>
                <a:gd name="T0" fmla="*/ 75 w 352"/>
                <a:gd name="T1" fmla="*/ 211 h 422"/>
                <a:gd name="T2" fmla="*/ 200 w 352"/>
                <a:gd name="T3" fmla="*/ 23 h 422"/>
                <a:gd name="T4" fmla="*/ 299 w 352"/>
                <a:gd name="T5" fmla="*/ 57 h 422"/>
                <a:gd name="T6" fmla="*/ 255 w 352"/>
                <a:gd name="T7" fmla="*/ 99 h 422"/>
                <a:gd name="T8" fmla="*/ 299 w 352"/>
                <a:gd name="T9" fmla="*/ 140 h 422"/>
                <a:gd name="T10" fmla="*/ 341 w 352"/>
                <a:gd name="T11" fmla="*/ 99 h 422"/>
                <a:gd name="T12" fmla="*/ 200 w 352"/>
                <a:gd name="T13" fmla="*/ 0 h 422"/>
                <a:gd name="T14" fmla="*/ 0 w 352"/>
                <a:gd name="T15" fmla="*/ 213 h 422"/>
                <a:gd name="T16" fmla="*/ 198 w 352"/>
                <a:gd name="T17" fmla="*/ 421 h 422"/>
                <a:gd name="T18" fmla="*/ 351 w 352"/>
                <a:gd name="T19" fmla="*/ 301 h 422"/>
                <a:gd name="T20" fmla="*/ 338 w 352"/>
                <a:gd name="T21" fmla="*/ 294 h 422"/>
                <a:gd name="T22" fmla="*/ 328 w 352"/>
                <a:gd name="T23" fmla="*/ 301 h 422"/>
                <a:gd name="T24" fmla="*/ 205 w 352"/>
                <a:gd name="T25" fmla="*/ 398 h 422"/>
                <a:gd name="T26" fmla="*/ 75 w 352"/>
                <a:gd name="T27" fmla="*/ 2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2" h="422">
                  <a:moveTo>
                    <a:pt x="75" y="211"/>
                  </a:moveTo>
                  <a:cubicBezTo>
                    <a:pt x="75" y="62"/>
                    <a:pt x="151" y="23"/>
                    <a:pt x="200" y="23"/>
                  </a:cubicBezTo>
                  <a:cubicBezTo>
                    <a:pt x="208" y="23"/>
                    <a:pt x="268" y="23"/>
                    <a:pt x="299" y="57"/>
                  </a:cubicBezTo>
                  <a:cubicBezTo>
                    <a:pt x="263" y="60"/>
                    <a:pt x="255" y="88"/>
                    <a:pt x="255" y="99"/>
                  </a:cubicBezTo>
                  <a:cubicBezTo>
                    <a:pt x="255" y="122"/>
                    <a:pt x="273" y="140"/>
                    <a:pt x="299" y="140"/>
                  </a:cubicBezTo>
                  <a:cubicBezTo>
                    <a:pt x="322" y="140"/>
                    <a:pt x="341" y="125"/>
                    <a:pt x="341" y="99"/>
                  </a:cubicBezTo>
                  <a:cubicBezTo>
                    <a:pt x="341" y="36"/>
                    <a:pt x="270" y="0"/>
                    <a:pt x="200" y="0"/>
                  </a:cubicBezTo>
                  <a:cubicBezTo>
                    <a:pt x="86" y="0"/>
                    <a:pt x="0" y="99"/>
                    <a:pt x="0" y="213"/>
                  </a:cubicBezTo>
                  <a:cubicBezTo>
                    <a:pt x="0" y="330"/>
                    <a:pt x="91" y="421"/>
                    <a:pt x="198" y="421"/>
                  </a:cubicBezTo>
                  <a:cubicBezTo>
                    <a:pt x="322" y="421"/>
                    <a:pt x="351" y="312"/>
                    <a:pt x="351" y="301"/>
                  </a:cubicBezTo>
                  <a:cubicBezTo>
                    <a:pt x="351" y="294"/>
                    <a:pt x="341" y="294"/>
                    <a:pt x="338" y="294"/>
                  </a:cubicBezTo>
                  <a:cubicBezTo>
                    <a:pt x="330" y="294"/>
                    <a:pt x="328" y="296"/>
                    <a:pt x="328" y="301"/>
                  </a:cubicBezTo>
                  <a:cubicBezTo>
                    <a:pt x="299" y="387"/>
                    <a:pt x="239" y="398"/>
                    <a:pt x="205" y="398"/>
                  </a:cubicBezTo>
                  <a:cubicBezTo>
                    <a:pt x="159" y="398"/>
                    <a:pt x="75" y="359"/>
                    <a:pt x="75" y="21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6" name="Freeform 378"/>
            <p:cNvSpPr>
              <a:spLocks noChangeArrowheads="1"/>
            </p:cNvSpPr>
            <p:nvPr/>
          </p:nvSpPr>
          <p:spPr bwMode="auto">
            <a:xfrm>
              <a:off x="1095" y="5048"/>
              <a:ext cx="92" cy="95"/>
            </a:xfrm>
            <a:custGeom>
              <a:avLst/>
              <a:gdLst>
                <a:gd name="T0" fmla="*/ 408 w 409"/>
                <a:gd name="T1" fmla="*/ 216 h 422"/>
                <a:gd name="T2" fmla="*/ 205 w 409"/>
                <a:gd name="T3" fmla="*/ 0 h 422"/>
                <a:gd name="T4" fmla="*/ 0 w 409"/>
                <a:gd name="T5" fmla="*/ 216 h 422"/>
                <a:gd name="T6" fmla="*/ 203 w 409"/>
                <a:gd name="T7" fmla="*/ 421 h 422"/>
                <a:gd name="T8" fmla="*/ 408 w 409"/>
                <a:gd name="T9" fmla="*/ 216 h 422"/>
                <a:gd name="T10" fmla="*/ 205 w 409"/>
                <a:gd name="T11" fmla="*/ 398 h 422"/>
                <a:gd name="T12" fmla="*/ 99 w 409"/>
                <a:gd name="T13" fmla="*/ 338 h 422"/>
                <a:gd name="T14" fmla="*/ 75 w 409"/>
                <a:gd name="T15" fmla="*/ 208 h 422"/>
                <a:gd name="T16" fmla="*/ 99 w 409"/>
                <a:gd name="T17" fmla="*/ 81 h 422"/>
                <a:gd name="T18" fmla="*/ 203 w 409"/>
                <a:gd name="T19" fmla="*/ 21 h 422"/>
                <a:gd name="T20" fmla="*/ 307 w 409"/>
                <a:gd name="T21" fmla="*/ 81 h 422"/>
                <a:gd name="T22" fmla="*/ 330 w 409"/>
                <a:gd name="T23" fmla="*/ 208 h 422"/>
                <a:gd name="T24" fmla="*/ 312 w 409"/>
                <a:gd name="T25" fmla="*/ 330 h 422"/>
                <a:gd name="T26" fmla="*/ 205 w 409"/>
                <a:gd name="T27" fmla="*/ 398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9" h="422">
                  <a:moveTo>
                    <a:pt x="408" y="216"/>
                  </a:moveTo>
                  <a:cubicBezTo>
                    <a:pt x="408" y="96"/>
                    <a:pt x="315" y="0"/>
                    <a:pt x="205" y="0"/>
                  </a:cubicBezTo>
                  <a:cubicBezTo>
                    <a:pt x="88" y="0"/>
                    <a:pt x="0" y="101"/>
                    <a:pt x="0" y="216"/>
                  </a:cubicBezTo>
                  <a:cubicBezTo>
                    <a:pt x="0" y="333"/>
                    <a:pt x="96" y="421"/>
                    <a:pt x="203" y="421"/>
                  </a:cubicBezTo>
                  <a:cubicBezTo>
                    <a:pt x="315" y="421"/>
                    <a:pt x="408" y="333"/>
                    <a:pt x="408" y="216"/>
                  </a:cubicBezTo>
                  <a:close/>
                  <a:moveTo>
                    <a:pt x="205" y="398"/>
                  </a:moveTo>
                  <a:cubicBezTo>
                    <a:pt x="164" y="398"/>
                    <a:pt x="125" y="379"/>
                    <a:pt x="99" y="338"/>
                  </a:cubicBezTo>
                  <a:cubicBezTo>
                    <a:pt x="75" y="296"/>
                    <a:pt x="75" y="242"/>
                    <a:pt x="75" y="208"/>
                  </a:cubicBezTo>
                  <a:cubicBezTo>
                    <a:pt x="75" y="172"/>
                    <a:pt x="75" y="122"/>
                    <a:pt x="99" y="81"/>
                  </a:cubicBezTo>
                  <a:cubicBezTo>
                    <a:pt x="122" y="39"/>
                    <a:pt x="166" y="21"/>
                    <a:pt x="203" y="21"/>
                  </a:cubicBezTo>
                  <a:cubicBezTo>
                    <a:pt x="244" y="21"/>
                    <a:pt x="283" y="42"/>
                    <a:pt x="307" y="81"/>
                  </a:cubicBezTo>
                  <a:cubicBezTo>
                    <a:pt x="330" y="120"/>
                    <a:pt x="330" y="172"/>
                    <a:pt x="330" y="208"/>
                  </a:cubicBezTo>
                  <a:cubicBezTo>
                    <a:pt x="330" y="242"/>
                    <a:pt x="330" y="291"/>
                    <a:pt x="312" y="330"/>
                  </a:cubicBezTo>
                  <a:cubicBezTo>
                    <a:pt x="291" y="372"/>
                    <a:pt x="250" y="398"/>
                    <a:pt x="205" y="3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7" name="Freeform 379"/>
            <p:cNvSpPr>
              <a:spLocks noChangeArrowheads="1"/>
            </p:cNvSpPr>
            <p:nvPr/>
          </p:nvSpPr>
          <p:spPr bwMode="auto">
            <a:xfrm>
              <a:off x="1200" y="504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0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8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0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0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1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8" name="Freeform 380"/>
            <p:cNvSpPr>
              <a:spLocks noChangeArrowheads="1"/>
            </p:cNvSpPr>
            <p:nvPr/>
          </p:nvSpPr>
          <p:spPr bwMode="auto">
            <a:xfrm>
              <a:off x="1319" y="4998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89" name="Freeform 381"/>
            <p:cNvSpPr>
              <a:spLocks noChangeArrowheads="1"/>
            </p:cNvSpPr>
            <p:nvPr/>
          </p:nvSpPr>
          <p:spPr bwMode="auto">
            <a:xfrm>
              <a:off x="1443" y="5071"/>
              <a:ext cx="92" cy="105"/>
            </a:xfrm>
            <a:custGeom>
              <a:avLst/>
              <a:gdLst>
                <a:gd name="T0" fmla="*/ 408 w 409"/>
                <a:gd name="T1" fmla="*/ 8 h 466"/>
                <a:gd name="T2" fmla="*/ 400 w 409"/>
                <a:gd name="T3" fmla="*/ 0 h 466"/>
                <a:gd name="T4" fmla="*/ 387 w 409"/>
                <a:gd name="T5" fmla="*/ 8 h 466"/>
                <a:gd name="T6" fmla="*/ 356 w 409"/>
                <a:gd name="T7" fmla="*/ 47 h 466"/>
                <a:gd name="T8" fmla="*/ 252 w 409"/>
                <a:gd name="T9" fmla="*/ 0 h 466"/>
                <a:gd name="T10" fmla="*/ 81 w 409"/>
                <a:gd name="T11" fmla="*/ 148 h 466"/>
                <a:gd name="T12" fmla="*/ 101 w 409"/>
                <a:gd name="T13" fmla="*/ 205 h 466"/>
                <a:gd name="T14" fmla="*/ 192 w 409"/>
                <a:gd name="T15" fmla="*/ 247 h 466"/>
                <a:gd name="T16" fmla="*/ 247 w 409"/>
                <a:gd name="T17" fmla="*/ 260 h 466"/>
                <a:gd name="T18" fmla="*/ 307 w 409"/>
                <a:gd name="T19" fmla="*/ 327 h 466"/>
                <a:gd name="T20" fmla="*/ 177 w 409"/>
                <a:gd name="T21" fmla="*/ 442 h 466"/>
                <a:gd name="T22" fmla="*/ 52 w 409"/>
                <a:gd name="T23" fmla="*/ 351 h 466"/>
                <a:gd name="T24" fmla="*/ 57 w 409"/>
                <a:gd name="T25" fmla="*/ 317 h 466"/>
                <a:gd name="T26" fmla="*/ 57 w 409"/>
                <a:gd name="T27" fmla="*/ 314 h 466"/>
                <a:gd name="T28" fmla="*/ 47 w 409"/>
                <a:gd name="T29" fmla="*/ 307 h 466"/>
                <a:gd name="T30" fmla="*/ 34 w 409"/>
                <a:gd name="T31" fmla="*/ 320 h 466"/>
                <a:gd name="T32" fmla="*/ 3 w 409"/>
                <a:gd name="T33" fmla="*/ 447 h 466"/>
                <a:gd name="T34" fmla="*/ 0 w 409"/>
                <a:gd name="T35" fmla="*/ 457 h 466"/>
                <a:gd name="T36" fmla="*/ 8 w 409"/>
                <a:gd name="T37" fmla="*/ 465 h 466"/>
                <a:gd name="T38" fmla="*/ 21 w 409"/>
                <a:gd name="T39" fmla="*/ 455 h 466"/>
                <a:gd name="T40" fmla="*/ 52 w 409"/>
                <a:gd name="T41" fmla="*/ 421 h 466"/>
                <a:gd name="T42" fmla="*/ 177 w 409"/>
                <a:gd name="T43" fmla="*/ 465 h 466"/>
                <a:gd name="T44" fmla="*/ 351 w 409"/>
                <a:gd name="T45" fmla="*/ 307 h 466"/>
                <a:gd name="T46" fmla="*/ 325 w 409"/>
                <a:gd name="T47" fmla="*/ 237 h 466"/>
                <a:gd name="T48" fmla="*/ 211 w 409"/>
                <a:gd name="T49" fmla="*/ 192 h 466"/>
                <a:gd name="T50" fmla="*/ 169 w 409"/>
                <a:gd name="T51" fmla="*/ 182 h 466"/>
                <a:gd name="T52" fmla="*/ 127 w 409"/>
                <a:gd name="T53" fmla="*/ 122 h 466"/>
                <a:gd name="T54" fmla="*/ 252 w 409"/>
                <a:gd name="T55" fmla="*/ 21 h 466"/>
                <a:gd name="T56" fmla="*/ 354 w 409"/>
                <a:gd name="T57" fmla="*/ 122 h 466"/>
                <a:gd name="T58" fmla="*/ 351 w 409"/>
                <a:gd name="T59" fmla="*/ 151 h 466"/>
                <a:gd name="T60" fmla="*/ 361 w 409"/>
                <a:gd name="T61" fmla="*/ 159 h 466"/>
                <a:gd name="T62" fmla="*/ 374 w 409"/>
                <a:gd name="T63" fmla="*/ 146 h 466"/>
                <a:gd name="T64" fmla="*/ 408 w 409"/>
                <a:gd name="T65" fmla="*/ 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6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7"/>
                  </a:cubicBezTo>
                  <a:cubicBezTo>
                    <a:pt x="307" y="379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4"/>
                    <a:pt x="57" y="314"/>
                    <a:pt x="57" y="314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7"/>
                  </a:cubicBezTo>
                  <a:cubicBezTo>
                    <a:pt x="0" y="460"/>
                    <a:pt x="3" y="465"/>
                    <a:pt x="8" y="465"/>
                  </a:cubicBezTo>
                  <a:cubicBezTo>
                    <a:pt x="13" y="465"/>
                    <a:pt x="13" y="465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7"/>
                    <a:pt x="138" y="465"/>
                    <a:pt x="177" y="465"/>
                  </a:cubicBezTo>
                  <a:cubicBezTo>
                    <a:pt x="273" y="465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0" name="Freeform 382"/>
            <p:cNvSpPr>
              <a:spLocks noChangeArrowheads="1"/>
            </p:cNvSpPr>
            <p:nvPr/>
          </p:nvSpPr>
          <p:spPr bwMode="auto">
            <a:xfrm>
              <a:off x="1644" y="4946"/>
              <a:ext cx="189" cy="248"/>
            </a:xfrm>
            <a:custGeom>
              <a:avLst/>
              <a:gdLst>
                <a:gd name="T0" fmla="*/ 289 w 836"/>
                <a:gd name="T1" fmla="*/ 1099 h 1100"/>
                <a:gd name="T2" fmla="*/ 328 w 836"/>
                <a:gd name="T3" fmla="*/ 1081 h 1100"/>
                <a:gd name="T4" fmla="*/ 827 w 836"/>
                <a:gd name="T5" fmla="*/ 34 h 1100"/>
                <a:gd name="T6" fmla="*/ 835 w 836"/>
                <a:gd name="T7" fmla="*/ 18 h 1100"/>
                <a:gd name="T8" fmla="*/ 816 w 836"/>
                <a:gd name="T9" fmla="*/ 0 h 1100"/>
                <a:gd name="T10" fmla="*/ 796 w 836"/>
                <a:gd name="T11" fmla="*/ 18 h 1100"/>
                <a:gd name="T12" fmla="*/ 322 w 836"/>
                <a:gd name="T13" fmla="*/ 1003 h 1100"/>
                <a:gd name="T14" fmla="*/ 127 w 836"/>
                <a:gd name="T15" fmla="*/ 548 h 1100"/>
                <a:gd name="T16" fmla="*/ 0 w 836"/>
                <a:gd name="T17" fmla="*/ 647 h 1100"/>
                <a:gd name="T18" fmla="*/ 13 w 836"/>
                <a:gd name="T19" fmla="*/ 663 h 1100"/>
                <a:gd name="T20" fmla="*/ 78 w 836"/>
                <a:gd name="T21" fmla="*/ 613 h 1100"/>
                <a:gd name="T22" fmla="*/ 289 w 836"/>
                <a:gd name="T23" fmla="*/ 1099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0">
                  <a:moveTo>
                    <a:pt x="289" y="1099"/>
                  </a:moveTo>
                  <a:cubicBezTo>
                    <a:pt x="317" y="1099"/>
                    <a:pt x="317" y="1097"/>
                    <a:pt x="328" y="1081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3"/>
                  </a:lnTo>
                  <a:lnTo>
                    <a:pt x="127" y="548"/>
                  </a:lnTo>
                  <a:lnTo>
                    <a:pt x="0" y="647"/>
                  </a:lnTo>
                  <a:lnTo>
                    <a:pt x="13" y="663"/>
                  </a:lnTo>
                  <a:lnTo>
                    <a:pt x="78" y="613"/>
                  </a:lnTo>
                  <a:lnTo>
                    <a:pt x="289" y="109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1" name="Freeform 383"/>
            <p:cNvSpPr>
              <a:spLocks noChangeArrowheads="1"/>
            </p:cNvSpPr>
            <p:nvPr/>
          </p:nvSpPr>
          <p:spPr bwMode="auto">
            <a:xfrm>
              <a:off x="1829" y="4946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2" name="Freeform 384"/>
            <p:cNvSpPr>
              <a:spLocks noChangeArrowheads="1"/>
            </p:cNvSpPr>
            <p:nvPr/>
          </p:nvSpPr>
          <p:spPr bwMode="auto">
            <a:xfrm>
              <a:off x="1839" y="5003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79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79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3" name="Freeform 385"/>
            <p:cNvSpPr>
              <a:spLocks noChangeArrowheads="1"/>
            </p:cNvSpPr>
            <p:nvPr/>
          </p:nvSpPr>
          <p:spPr bwMode="auto">
            <a:xfrm>
              <a:off x="1938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4" name="Freeform 386"/>
            <p:cNvSpPr>
              <a:spLocks noChangeArrowheads="1"/>
            </p:cNvSpPr>
            <p:nvPr/>
          </p:nvSpPr>
          <p:spPr bwMode="auto">
            <a:xfrm>
              <a:off x="2049" y="4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7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7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4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7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7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5" name="Freeform 387"/>
            <p:cNvSpPr>
              <a:spLocks noChangeArrowheads="1"/>
            </p:cNvSpPr>
            <p:nvPr/>
          </p:nvSpPr>
          <p:spPr bwMode="auto">
            <a:xfrm>
              <a:off x="2128" y="5003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6" name="Freeform 388"/>
            <p:cNvSpPr>
              <a:spLocks noChangeArrowheads="1"/>
            </p:cNvSpPr>
            <p:nvPr/>
          </p:nvSpPr>
          <p:spPr bwMode="auto">
            <a:xfrm>
              <a:off x="2276" y="5085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7" name="Freeform 389"/>
            <p:cNvSpPr>
              <a:spLocks noChangeArrowheads="1"/>
            </p:cNvSpPr>
            <p:nvPr/>
          </p:nvSpPr>
          <p:spPr bwMode="auto">
            <a:xfrm>
              <a:off x="2472" y="504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4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79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79"/>
                    <a:pt x="23" y="314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8" name="Freeform 390"/>
            <p:cNvSpPr>
              <a:spLocks noChangeArrowheads="1"/>
            </p:cNvSpPr>
            <p:nvPr/>
          </p:nvSpPr>
          <p:spPr bwMode="auto">
            <a:xfrm>
              <a:off x="2575" y="4986"/>
              <a:ext cx="48" cy="207"/>
            </a:xfrm>
            <a:custGeom>
              <a:avLst/>
              <a:gdLst>
                <a:gd name="T0" fmla="*/ 216 w 217"/>
                <a:gd name="T1" fmla="*/ 457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7 h 916"/>
                <a:gd name="T12" fmla="*/ 13 w 217"/>
                <a:gd name="T13" fmla="*/ 891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7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7"/>
                  </a:cubicBezTo>
                  <a:cubicBezTo>
                    <a:pt x="161" y="616"/>
                    <a:pt x="127" y="777"/>
                    <a:pt x="13" y="891"/>
                  </a:cubicBezTo>
                  <a:cubicBezTo>
                    <a:pt x="0" y="902"/>
                    <a:pt x="0" y="904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5"/>
                    <a:pt x="216" y="45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99" name="Freeform 391"/>
            <p:cNvSpPr>
              <a:spLocks noChangeArrowheads="1"/>
            </p:cNvSpPr>
            <p:nvPr/>
          </p:nvSpPr>
          <p:spPr bwMode="auto">
            <a:xfrm>
              <a:off x="2720" y="4993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7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39 h 659"/>
                <a:gd name="T14" fmla="*/ 185 w 630"/>
                <a:gd name="T15" fmla="*/ 629 h 659"/>
                <a:gd name="T16" fmla="*/ 143 w 630"/>
                <a:gd name="T17" fmla="*/ 595 h 659"/>
                <a:gd name="T18" fmla="*/ 156 w 630"/>
                <a:gd name="T19" fmla="*/ 561 h 659"/>
                <a:gd name="T20" fmla="*/ 224 w 630"/>
                <a:gd name="T21" fmla="*/ 444 h 659"/>
                <a:gd name="T22" fmla="*/ 455 w 630"/>
                <a:gd name="T23" fmla="*/ 444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7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39 h 659"/>
                <a:gd name="T38" fmla="*/ 608 w 630"/>
                <a:gd name="T39" fmla="*/ 629 h 659"/>
                <a:gd name="T40" fmla="*/ 549 w 630"/>
                <a:gd name="T41" fmla="*/ 595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3"/>
                    <a:pt x="60" y="626"/>
                    <a:pt x="18" y="629"/>
                  </a:cubicBezTo>
                  <a:cubicBezTo>
                    <a:pt x="8" y="629"/>
                    <a:pt x="0" y="629"/>
                    <a:pt x="0" y="647"/>
                  </a:cubicBezTo>
                  <a:cubicBezTo>
                    <a:pt x="0" y="652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39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6"/>
                    <a:pt x="143" y="619"/>
                    <a:pt x="143" y="595"/>
                  </a:cubicBezTo>
                  <a:cubicBezTo>
                    <a:pt x="143" y="585"/>
                    <a:pt x="148" y="574"/>
                    <a:pt x="156" y="561"/>
                  </a:cubicBezTo>
                  <a:lnTo>
                    <a:pt x="224" y="444"/>
                  </a:lnTo>
                  <a:lnTo>
                    <a:pt x="455" y="444"/>
                  </a:lnTo>
                  <a:cubicBezTo>
                    <a:pt x="458" y="465"/>
                    <a:pt x="471" y="590"/>
                    <a:pt x="471" y="598"/>
                  </a:cubicBezTo>
                  <a:cubicBezTo>
                    <a:pt x="471" y="626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7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39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1"/>
                    <a:pt x="549" y="595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0" name="Freeform 392"/>
            <p:cNvSpPr>
              <a:spLocks noChangeArrowheads="1"/>
            </p:cNvSpPr>
            <p:nvPr/>
          </p:nvSpPr>
          <p:spPr bwMode="auto">
            <a:xfrm>
              <a:off x="2875" y="4977"/>
              <a:ext cx="61" cy="66"/>
            </a:xfrm>
            <a:custGeom>
              <a:avLst/>
              <a:gdLst>
                <a:gd name="T0" fmla="*/ 221 w 274"/>
                <a:gd name="T1" fmla="*/ 31 h 295"/>
                <a:gd name="T2" fmla="*/ 203 w 274"/>
                <a:gd name="T3" fmla="*/ 60 h 295"/>
                <a:gd name="T4" fmla="*/ 234 w 274"/>
                <a:gd name="T5" fmla="*/ 88 h 295"/>
                <a:gd name="T6" fmla="*/ 265 w 274"/>
                <a:gd name="T7" fmla="*/ 57 h 295"/>
                <a:gd name="T8" fmla="*/ 156 w 274"/>
                <a:gd name="T9" fmla="*/ 0 h 295"/>
                <a:gd name="T10" fmla="*/ 0 w 274"/>
                <a:gd name="T11" fmla="*/ 148 h 295"/>
                <a:gd name="T12" fmla="*/ 153 w 274"/>
                <a:gd name="T13" fmla="*/ 294 h 295"/>
                <a:gd name="T14" fmla="*/ 273 w 274"/>
                <a:gd name="T15" fmla="*/ 211 h 295"/>
                <a:gd name="T16" fmla="*/ 263 w 274"/>
                <a:gd name="T17" fmla="*/ 203 h 295"/>
                <a:gd name="T18" fmla="*/ 250 w 274"/>
                <a:gd name="T19" fmla="*/ 213 h 295"/>
                <a:gd name="T20" fmla="*/ 161 w 274"/>
                <a:gd name="T21" fmla="*/ 273 h 295"/>
                <a:gd name="T22" fmla="*/ 60 w 274"/>
                <a:gd name="T23" fmla="*/ 148 h 295"/>
                <a:gd name="T24" fmla="*/ 159 w 274"/>
                <a:gd name="T25" fmla="*/ 21 h 295"/>
                <a:gd name="T26" fmla="*/ 221 w 274"/>
                <a:gd name="T27" fmla="*/ 3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4" h="295">
                  <a:moveTo>
                    <a:pt x="221" y="31"/>
                  </a:moveTo>
                  <a:cubicBezTo>
                    <a:pt x="211" y="36"/>
                    <a:pt x="203" y="47"/>
                    <a:pt x="203" y="60"/>
                  </a:cubicBezTo>
                  <a:cubicBezTo>
                    <a:pt x="203" y="75"/>
                    <a:pt x="216" y="88"/>
                    <a:pt x="234" y="88"/>
                  </a:cubicBezTo>
                  <a:cubicBezTo>
                    <a:pt x="252" y="88"/>
                    <a:pt x="265" y="78"/>
                    <a:pt x="265" y="57"/>
                  </a:cubicBezTo>
                  <a:cubicBezTo>
                    <a:pt x="265" y="0"/>
                    <a:pt x="174" y="0"/>
                    <a:pt x="156" y="0"/>
                  </a:cubicBezTo>
                  <a:cubicBezTo>
                    <a:pt x="60" y="0"/>
                    <a:pt x="0" y="75"/>
                    <a:pt x="0" y="148"/>
                  </a:cubicBezTo>
                  <a:cubicBezTo>
                    <a:pt x="0" y="229"/>
                    <a:pt x="70" y="294"/>
                    <a:pt x="153" y="294"/>
                  </a:cubicBezTo>
                  <a:cubicBezTo>
                    <a:pt x="250" y="294"/>
                    <a:pt x="273" y="218"/>
                    <a:pt x="273" y="211"/>
                  </a:cubicBezTo>
                  <a:cubicBezTo>
                    <a:pt x="273" y="203"/>
                    <a:pt x="265" y="203"/>
                    <a:pt x="263" y="203"/>
                  </a:cubicBezTo>
                  <a:cubicBezTo>
                    <a:pt x="252" y="203"/>
                    <a:pt x="252" y="205"/>
                    <a:pt x="250" y="213"/>
                  </a:cubicBezTo>
                  <a:cubicBezTo>
                    <a:pt x="234" y="255"/>
                    <a:pt x="200" y="273"/>
                    <a:pt x="161" y="273"/>
                  </a:cubicBezTo>
                  <a:cubicBezTo>
                    <a:pt x="117" y="273"/>
                    <a:pt x="60" y="242"/>
                    <a:pt x="60" y="148"/>
                  </a:cubicBezTo>
                  <a:cubicBezTo>
                    <a:pt x="60" y="65"/>
                    <a:pt x="99" y="21"/>
                    <a:pt x="159" y="21"/>
                  </a:cubicBezTo>
                  <a:cubicBezTo>
                    <a:pt x="166" y="21"/>
                    <a:pt x="198" y="21"/>
                    <a:pt x="221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1" name="Freeform 393"/>
            <p:cNvSpPr>
              <a:spLocks noChangeArrowheads="1"/>
            </p:cNvSpPr>
            <p:nvPr/>
          </p:nvSpPr>
          <p:spPr bwMode="auto">
            <a:xfrm>
              <a:off x="2947" y="4977"/>
              <a:ext cx="71" cy="66"/>
            </a:xfrm>
            <a:custGeom>
              <a:avLst/>
              <a:gdLst>
                <a:gd name="T0" fmla="*/ 317 w 318"/>
                <a:gd name="T1" fmla="*/ 151 h 295"/>
                <a:gd name="T2" fmla="*/ 159 w 318"/>
                <a:gd name="T3" fmla="*/ 0 h 295"/>
                <a:gd name="T4" fmla="*/ 0 w 318"/>
                <a:gd name="T5" fmla="*/ 151 h 295"/>
                <a:gd name="T6" fmla="*/ 159 w 318"/>
                <a:gd name="T7" fmla="*/ 294 h 295"/>
                <a:gd name="T8" fmla="*/ 317 w 318"/>
                <a:gd name="T9" fmla="*/ 151 h 295"/>
                <a:gd name="T10" fmla="*/ 159 w 318"/>
                <a:gd name="T11" fmla="*/ 273 h 295"/>
                <a:gd name="T12" fmla="*/ 78 w 318"/>
                <a:gd name="T13" fmla="*/ 234 h 295"/>
                <a:gd name="T14" fmla="*/ 60 w 318"/>
                <a:gd name="T15" fmla="*/ 146 h 295"/>
                <a:gd name="T16" fmla="*/ 83 w 318"/>
                <a:gd name="T17" fmla="*/ 52 h 295"/>
                <a:gd name="T18" fmla="*/ 159 w 318"/>
                <a:gd name="T19" fmla="*/ 18 h 295"/>
                <a:gd name="T20" fmla="*/ 237 w 318"/>
                <a:gd name="T21" fmla="*/ 57 h 295"/>
                <a:gd name="T22" fmla="*/ 257 w 318"/>
                <a:gd name="T23" fmla="*/ 146 h 295"/>
                <a:gd name="T24" fmla="*/ 237 w 318"/>
                <a:gd name="T25" fmla="*/ 237 h 295"/>
                <a:gd name="T26" fmla="*/ 159 w 318"/>
                <a:gd name="T27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8" h="295">
                  <a:moveTo>
                    <a:pt x="317" y="151"/>
                  </a:moveTo>
                  <a:cubicBezTo>
                    <a:pt x="317" y="70"/>
                    <a:pt x="247" y="0"/>
                    <a:pt x="159" y="0"/>
                  </a:cubicBezTo>
                  <a:cubicBezTo>
                    <a:pt x="70" y="0"/>
                    <a:pt x="0" y="70"/>
                    <a:pt x="0" y="151"/>
                  </a:cubicBezTo>
                  <a:cubicBezTo>
                    <a:pt x="0" y="231"/>
                    <a:pt x="70" y="294"/>
                    <a:pt x="159" y="294"/>
                  </a:cubicBezTo>
                  <a:cubicBezTo>
                    <a:pt x="244" y="294"/>
                    <a:pt x="317" y="231"/>
                    <a:pt x="317" y="151"/>
                  </a:cubicBezTo>
                  <a:close/>
                  <a:moveTo>
                    <a:pt x="159" y="273"/>
                  </a:moveTo>
                  <a:cubicBezTo>
                    <a:pt x="135" y="273"/>
                    <a:pt x="99" y="265"/>
                    <a:pt x="78" y="234"/>
                  </a:cubicBezTo>
                  <a:cubicBezTo>
                    <a:pt x="60" y="208"/>
                    <a:pt x="60" y="174"/>
                    <a:pt x="60" y="146"/>
                  </a:cubicBezTo>
                  <a:cubicBezTo>
                    <a:pt x="60" y="117"/>
                    <a:pt x="60" y="78"/>
                    <a:pt x="83" y="52"/>
                  </a:cubicBezTo>
                  <a:cubicBezTo>
                    <a:pt x="99" y="31"/>
                    <a:pt x="125" y="18"/>
                    <a:pt x="159" y="18"/>
                  </a:cubicBezTo>
                  <a:cubicBezTo>
                    <a:pt x="195" y="18"/>
                    <a:pt x="224" y="36"/>
                    <a:pt x="237" y="57"/>
                  </a:cubicBezTo>
                  <a:cubicBezTo>
                    <a:pt x="255" y="81"/>
                    <a:pt x="257" y="114"/>
                    <a:pt x="257" y="146"/>
                  </a:cubicBezTo>
                  <a:cubicBezTo>
                    <a:pt x="257" y="177"/>
                    <a:pt x="255" y="211"/>
                    <a:pt x="237" y="237"/>
                  </a:cubicBezTo>
                  <a:cubicBezTo>
                    <a:pt x="218" y="260"/>
                    <a:pt x="190" y="273"/>
                    <a:pt x="159" y="2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2" name="Freeform 394"/>
            <p:cNvSpPr>
              <a:spLocks noChangeArrowheads="1"/>
            </p:cNvSpPr>
            <p:nvPr/>
          </p:nvSpPr>
          <p:spPr bwMode="auto">
            <a:xfrm>
              <a:off x="3031" y="4977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8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3" name="Freeform 395"/>
            <p:cNvSpPr>
              <a:spLocks noChangeArrowheads="1"/>
            </p:cNvSpPr>
            <p:nvPr/>
          </p:nvSpPr>
          <p:spPr bwMode="auto">
            <a:xfrm>
              <a:off x="3128" y="4941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5 h 578"/>
                <a:gd name="T10" fmla="*/ 138 w 373"/>
                <a:gd name="T11" fmla="*/ 452 h 578"/>
                <a:gd name="T12" fmla="*/ 122 w 373"/>
                <a:gd name="T13" fmla="*/ 512 h 578"/>
                <a:gd name="T14" fmla="*/ 109 w 373"/>
                <a:gd name="T15" fmla="*/ 569 h 578"/>
                <a:gd name="T16" fmla="*/ 120 w 373"/>
                <a:gd name="T17" fmla="*/ 577 h 578"/>
                <a:gd name="T18" fmla="*/ 133 w 373"/>
                <a:gd name="T19" fmla="*/ 561 h 578"/>
                <a:gd name="T20" fmla="*/ 161 w 373"/>
                <a:gd name="T21" fmla="*/ 452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5"/>
                  </a:cubicBezTo>
                  <a:cubicBezTo>
                    <a:pt x="0" y="405"/>
                    <a:pt x="68" y="450"/>
                    <a:pt x="138" y="452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3"/>
                    <a:pt x="109" y="567"/>
                    <a:pt x="109" y="569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4"/>
                    <a:pt x="133" y="561"/>
                  </a:cubicBezTo>
                  <a:lnTo>
                    <a:pt x="161" y="452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1"/>
                    <a:pt x="47" y="405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0"/>
                    <a:pt x="270" y="426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4" name="Freeform 396"/>
            <p:cNvSpPr>
              <a:spLocks noChangeArrowheads="1"/>
            </p:cNvSpPr>
            <p:nvPr/>
          </p:nvSpPr>
          <p:spPr bwMode="auto">
            <a:xfrm>
              <a:off x="3231" y="4989"/>
              <a:ext cx="72" cy="75"/>
            </a:xfrm>
            <a:custGeom>
              <a:avLst/>
              <a:gdLst>
                <a:gd name="T0" fmla="*/ 320 w 321"/>
                <a:gd name="T1" fmla="*/ 5 h 336"/>
                <a:gd name="T2" fmla="*/ 312 w 321"/>
                <a:gd name="T3" fmla="*/ 0 h 336"/>
                <a:gd name="T4" fmla="*/ 304 w 321"/>
                <a:gd name="T5" fmla="*/ 5 h 336"/>
                <a:gd name="T6" fmla="*/ 278 w 321"/>
                <a:gd name="T7" fmla="*/ 34 h 336"/>
                <a:gd name="T8" fmla="*/ 192 w 321"/>
                <a:gd name="T9" fmla="*/ 0 h 336"/>
                <a:gd name="T10" fmla="*/ 60 w 321"/>
                <a:gd name="T11" fmla="*/ 101 h 336"/>
                <a:gd name="T12" fmla="*/ 120 w 321"/>
                <a:gd name="T13" fmla="*/ 169 h 336"/>
                <a:gd name="T14" fmla="*/ 172 w 321"/>
                <a:gd name="T15" fmla="*/ 179 h 336"/>
                <a:gd name="T16" fmla="*/ 231 w 321"/>
                <a:gd name="T17" fmla="*/ 200 h 336"/>
                <a:gd name="T18" fmla="*/ 250 w 321"/>
                <a:gd name="T19" fmla="*/ 234 h 336"/>
                <a:gd name="T20" fmla="*/ 143 w 321"/>
                <a:gd name="T21" fmla="*/ 314 h 336"/>
                <a:gd name="T22" fmla="*/ 42 w 321"/>
                <a:gd name="T23" fmla="*/ 250 h 336"/>
                <a:gd name="T24" fmla="*/ 44 w 321"/>
                <a:gd name="T25" fmla="*/ 231 h 336"/>
                <a:gd name="T26" fmla="*/ 44 w 321"/>
                <a:gd name="T27" fmla="*/ 226 h 336"/>
                <a:gd name="T28" fmla="*/ 34 w 321"/>
                <a:gd name="T29" fmla="*/ 221 h 336"/>
                <a:gd name="T30" fmla="*/ 23 w 321"/>
                <a:gd name="T31" fmla="*/ 229 h 336"/>
                <a:gd name="T32" fmla="*/ 3 w 321"/>
                <a:gd name="T33" fmla="*/ 320 h 336"/>
                <a:gd name="T34" fmla="*/ 0 w 321"/>
                <a:gd name="T35" fmla="*/ 327 h 336"/>
                <a:gd name="T36" fmla="*/ 8 w 321"/>
                <a:gd name="T37" fmla="*/ 335 h 336"/>
                <a:gd name="T38" fmla="*/ 18 w 321"/>
                <a:gd name="T39" fmla="*/ 327 h 336"/>
                <a:gd name="T40" fmla="*/ 42 w 321"/>
                <a:gd name="T41" fmla="*/ 304 h 336"/>
                <a:gd name="T42" fmla="*/ 143 w 321"/>
                <a:gd name="T43" fmla="*/ 335 h 336"/>
                <a:gd name="T44" fmla="*/ 281 w 321"/>
                <a:gd name="T45" fmla="*/ 224 h 336"/>
                <a:gd name="T46" fmla="*/ 218 w 321"/>
                <a:gd name="T47" fmla="*/ 153 h 336"/>
                <a:gd name="T48" fmla="*/ 156 w 321"/>
                <a:gd name="T49" fmla="*/ 140 h 336"/>
                <a:gd name="T50" fmla="*/ 104 w 321"/>
                <a:gd name="T51" fmla="*/ 122 h 336"/>
                <a:gd name="T52" fmla="*/ 88 w 321"/>
                <a:gd name="T53" fmla="*/ 91 h 336"/>
                <a:gd name="T54" fmla="*/ 192 w 321"/>
                <a:gd name="T55" fmla="*/ 18 h 336"/>
                <a:gd name="T56" fmla="*/ 276 w 321"/>
                <a:gd name="T57" fmla="*/ 91 h 336"/>
                <a:gd name="T58" fmla="*/ 276 w 321"/>
                <a:gd name="T59" fmla="*/ 109 h 336"/>
                <a:gd name="T60" fmla="*/ 286 w 321"/>
                <a:gd name="T61" fmla="*/ 114 h 336"/>
                <a:gd name="T62" fmla="*/ 296 w 321"/>
                <a:gd name="T63" fmla="*/ 104 h 336"/>
                <a:gd name="T64" fmla="*/ 320 w 321"/>
                <a:gd name="T65" fmla="*/ 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6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4"/>
                    <a:pt x="143" y="314"/>
                  </a:cubicBezTo>
                  <a:cubicBezTo>
                    <a:pt x="109" y="314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2"/>
                    <a:pt x="0" y="327"/>
                    <a:pt x="0" y="327"/>
                  </a:cubicBezTo>
                  <a:cubicBezTo>
                    <a:pt x="0" y="330"/>
                    <a:pt x="0" y="335"/>
                    <a:pt x="8" y="335"/>
                  </a:cubicBezTo>
                  <a:cubicBezTo>
                    <a:pt x="10" y="335"/>
                    <a:pt x="10" y="335"/>
                    <a:pt x="18" y="327"/>
                  </a:cubicBezTo>
                  <a:cubicBezTo>
                    <a:pt x="23" y="322"/>
                    <a:pt x="36" y="309"/>
                    <a:pt x="42" y="304"/>
                  </a:cubicBezTo>
                  <a:cubicBezTo>
                    <a:pt x="68" y="327"/>
                    <a:pt x="107" y="335"/>
                    <a:pt x="143" y="335"/>
                  </a:cubicBezTo>
                  <a:cubicBezTo>
                    <a:pt x="218" y="335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5" name="Freeform 397"/>
            <p:cNvSpPr>
              <a:spLocks noChangeArrowheads="1"/>
            </p:cNvSpPr>
            <p:nvPr/>
          </p:nvSpPr>
          <p:spPr bwMode="auto">
            <a:xfrm>
              <a:off x="2878" y="5103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5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6" name="Freeform 398"/>
            <p:cNvSpPr>
              <a:spLocks noChangeArrowheads="1"/>
            </p:cNvSpPr>
            <p:nvPr/>
          </p:nvSpPr>
          <p:spPr bwMode="auto">
            <a:xfrm>
              <a:off x="2988" y="5104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1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5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1"/>
                    <a:pt x="159" y="431"/>
                  </a:cubicBezTo>
                  <a:cubicBezTo>
                    <a:pt x="177" y="431"/>
                    <a:pt x="198" y="431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5"/>
                    <a:pt x="198" y="398"/>
                  </a:cubicBezTo>
                  <a:cubicBezTo>
                    <a:pt x="198" y="392"/>
                    <a:pt x="198" y="392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807" name="Group 399"/>
          <p:cNvGrpSpPr>
            <a:grpSpLocks/>
          </p:cNvGrpSpPr>
          <p:nvPr/>
        </p:nvGrpSpPr>
        <p:grpSpPr bwMode="auto">
          <a:xfrm>
            <a:off x="560388" y="6800850"/>
            <a:ext cx="6397625" cy="444500"/>
            <a:chOff x="353" y="4284"/>
            <a:chExt cx="4030" cy="280"/>
          </a:xfrm>
        </p:grpSpPr>
        <p:sp>
          <p:nvSpPr>
            <p:cNvPr id="17808" name="Freeform 400"/>
            <p:cNvSpPr>
              <a:spLocks noChangeArrowheads="1"/>
            </p:cNvSpPr>
            <p:nvPr/>
          </p:nvSpPr>
          <p:spPr bwMode="auto">
            <a:xfrm>
              <a:off x="353" y="4284"/>
              <a:ext cx="4030" cy="277"/>
            </a:xfrm>
            <a:custGeom>
              <a:avLst/>
              <a:gdLst>
                <a:gd name="T0" fmla="*/ 8887 w 17777"/>
                <a:gd name="T1" fmla="*/ 1225 h 1226"/>
                <a:gd name="T2" fmla="*/ 0 w 17777"/>
                <a:gd name="T3" fmla="*/ 1225 h 1226"/>
                <a:gd name="T4" fmla="*/ 0 w 17777"/>
                <a:gd name="T5" fmla="*/ 0 h 1226"/>
                <a:gd name="T6" fmla="*/ 17776 w 17777"/>
                <a:gd name="T7" fmla="*/ 0 h 1226"/>
                <a:gd name="T8" fmla="*/ 17776 w 17777"/>
                <a:gd name="T9" fmla="*/ 1225 h 1226"/>
                <a:gd name="T10" fmla="*/ 8887 w 17777"/>
                <a:gd name="T11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77" h="1226">
                  <a:moveTo>
                    <a:pt x="8887" y="1225"/>
                  </a:moveTo>
                  <a:lnTo>
                    <a:pt x="0" y="1225"/>
                  </a:lnTo>
                  <a:lnTo>
                    <a:pt x="0" y="0"/>
                  </a:lnTo>
                  <a:lnTo>
                    <a:pt x="17776" y="0"/>
                  </a:lnTo>
                  <a:lnTo>
                    <a:pt x="17776" y="1225"/>
                  </a:lnTo>
                  <a:lnTo>
                    <a:pt x="8887" y="122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09" name="Freeform 401"/>
            <p:cNvSpPr>
              <a:spLocks noChangeArrowheads="1"/>
            </p:cNvSpPr>
            <p:nvPr/>
          </p:nvSpPr>
          <p:spPr bwMode="auto">
            <a:xfrm>
              <a:off x="365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0" name="Freeform 402"/>
            <p:cNvSpPr>
              <a:spLocks noChangeArrowheads="1"/>
            </p:cNvSpPr>
            <p:nvPr/>
          </p:nvSpPr>
          <p:spPr bwMode="auto">
            <a:xfrm>
              <a:off x="525" y="4354"/>
              <a:ext cx="122" cy="151"/>
            </a:xfrm>
            <a:custGeom>
              <a:avLst/>
              <a:gdLst>
                <a:gd name="T0" fmla="*/ 543 w 544"/>
                <a:gd name="T1" fmla="*/ 10 h 669"/>
                <a:gd name="T2" fmla="*/ 536 w 544"/>
                <a:gd name="T3" fmla="*/ 0 h 669"/>
                <a:gd name="T4" fmla="*/ 517 w 544"/>
                <a:gd name="T5" fmla="*/ 13 h 669"/>
                <a:gd name="T6" fmla="*/ 473 w 544"/>
                <a:gd name="T7" fmla="*/ 65 h 669"/>
                <a:gd name="T8" fmla="*/ 343 w 544"/>
                <a:gd name="T9" fmla="*/ 0 h 669"/>
                <a:gd name="T10" fmla="*/ 114 w 544"/>
                <a:gd name="T11" fmla="*/ 216 h 669"/>
                <a:gd name="T12" fmla="*/ 211 w 544"/>
                <a:gd name="T13" fmla="*/ 346 h 669"/>
                <a:gd name="T14" fmla="*/ 309 w 544"/>
                <a:gd name="T15" fmla="*/ 372 h 669"/>
                <a:gd name="T16" fmla="*/ 395 w 544"/>
                <a:gd name="T17" fmla="*/ 471 h 669"/>
                <a:gd name="T18" fmla="*/ 229 w 544"/>
                <a:gd name="T19" fmla="*/ 640 h 669"/>
                <a:gd name="T20" fmla="*/ 68 w 544"/>
                <a:gd name="T21" fmla="*/ 505 h 669"/>
                <a:gd name="T22" fmla="*/ 73 w 544"/>
                <a:gd name="T23" fmla="*/ 455 h 669"/>
                <a:gd name="T24" fmla="*/ 75 w 544"/>
                <a:gd name="T25" fmla="*/ 450 h 669"/>
                <a:gd name="T26" fmla="*/ 65 w 544"/>
                <a:gd name="T27" fmla="*/ 440 h 669"/>
                <a:gd name="T28" fmla="*/ 55 w 544"/>
                <a:gd name="T29" fmla="*/ 442 h 669"/>
                <a:gd name="T30" fmla="*/ 0 w 544"/>
                <a:gd name="T31" fmla="*/ 658 h 669"/>
                <a:gd name="T32" fmla="*/ 10 w 544"/>
                <a:gd name="T33" fmla="*/ 668 h 669"/>
                <a:gd name="T34" fmla="*/ 26 w 544"/>
                <a:gd name="T35" fmla="*/ 653 h 669"/>
                <a:gd name="T36" fmla="*/ 73 w 544"/>
                <a:gd name="T37" fmla="*/ 601 h 669"/>
                <a:gd name="T38" fmla="*/ 226 w 544"/>
                <a:gd name="T39" fmla="*/ 668 h 669"/>
                <a:gd name="T40" fmla="*/ 460 w 544"/>
                <a:gd name="T41" fmla="*/ 432 h 669"/>
                <a:gd name="T42" fmla="*/ 416 w 544"/>
                <a:gd name="T43" fmla="*/ 325 h 669"/>
                <a:gd name="T44" fmla="*/ 299 w 544"/>
                <a:gd name="T45" fmla="*/ 278 h 669"/>
                <a:gd name="T46" fmla="*/ 237 w 544"/>
                <a:gd name="T47" fmla="*/ 263 h 669"/>
                <a:gd name="T48" fmla="*/ 182 w 544"/>
                <a:gd name="T49" fmla="*/ 177 h 669"/>
                <a:gd name="T50" fmla="*/ 341 w 544"/>
                <a:gd name="T51" fmla="*/ 26 h 669"/>
                <a:gd name="T52" fmla="*/ 473 w 544"/>
                <a:gd name="T53" fmla="*/ 169 h 669"/>
                <a:gd name="T54" fmla="*/ 471 w 544"/>
                <a:gd name="T55" fmla="*/ 218 h 669"/>
                <a:gd name="T56" fmla="*/ 481 w 544"/>
                <a:gd name="T57" fmla="*/ 229 h 669"/>
                <a:gd name="T58" fmla="*/ 494 w 544"/>
                <a:gd name="T59" fmla="*/ 211 h 669"/>
                <a:gd name="T60" fmla="*/ 543 w 544"/>
                <a:gd name="T61" fmla="*/ 1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44" h="669">
                  <a:moveTo>
                    <a:pt x="543" y="10"/>
                  </a:moveTo>
                  <a:cubicBezTo>
                    <a:pt x="543" y="5"/>
                    <a:pt x="543" y="0"/>
                    <a:pt x="536" y="0"/>
                  </a:cubicBezTo>
                  <a:cubicBezTo>
                    <a:pt x="530" y="0"/>
                    <a:pt x="528" y="0"/>
                    <a:pt x="517" y="13"/>
                  </a:cubicBezTo>
                  <a:lnTo>
                    <a:pt x="473" y="65"/>
                  </a:lnTo>
                  <a:cubicBezTo>
                    <a:pt x="450" y="23"/>
                    <a:pt x="403" y="0"/>
                    <a:pt x="343" y="0"/>
                  </a:cubicBezTo>
                  <a:cubicBezTo>
                    <a:pt x="226" y="0"/>
                    <a:pt x="114" y="107"/>
                    <a:pt x="114" y="216"/>
                  </a:cubicBezTo>
                  <a:cubicBezTo>
                    <a:pt x="114" y="291"/>
                    <a:pt x="164" y="333"/>
                    <a:pt x="211" y="346"/>
                  </a:cubicBezTo>
                  <a:lnTo>
                    <a:pt x="309" y="372"/>
                  </a:lnTo>
                  <a:cubicBezTo>
                    <a:pt x="343" y="380"/>
                    <a:pt x="395" y="395"/>
                    <a:pt x="395" y="471"/>
                  </a:cubicBezTo>
                  <a:cubicBezTo>
                    <a:pt x="395" y="551"/>
                    <a:pt x="320" y="640"/>
                    <a:pt x="229" y="640"/>
                  </a:cubicBezTo>
                  <a:cubicBezTo>
                    <a:pt x="169" y="640"/>
                    <a:pt x="68" y="619"/>
                    <a:pt x="68" y="505"/>
                  </a:cubicBezTo>
                  <a:cubicBezTo>
                    <a:pt x="68" y="484"/>
                    <a:pt x="73" y="460"/>
                    <a:pt x="73" y="455"/>
                  </a:cubicBezTo>
                  <a:cubicBezTo>
                    <a:pt x="75" y="453"/>
                    <a:pt x="75" y="450"/>
                    <a:pt x="75" y="450"/>
                  </a:cubicBezTo>
                  <a:cubicBezTo>
                    <a:pt x="75" y="440"/>
                    <a:pt x="68" y="440"/>
                    <a:pt x="65" y="440"/>
                  </a:cubicBezTo>
                  <a:cubicBezTo>
                    <a:pt x="60" y="440"/>
                    <a:pt x="57" y="440"/>
                    <a:pt x="55" y="442"/>
                  </a:cubicBezTo>
                  <a:cubicBezTo>
                    <a:pt x="52" y="445"/>
                    <a:pt x="0" y="655"/>
                    <a:pt x="0" y="658"/>
                  </a:cubicBezTo>
                  <a:cubicBezTo>
                    <a:pt x="0" y="663"/>
                    <a:pt x="5" y="668"/>
                    <a:pt x="10" y="668"/>
                  </a:cubicBezTo>
                  <a:cubicBezTo>
                    <a:pt x="16" y="668"/>
                    <a:pt x="16" y="666"/>
                    <a:pt x="26" y="653"/>
                  </a:cubicBezTo>
                  <a:lnTo>
                    <a:pt x="73" y="601"/>
                  </a:lnTo>
                  <a:cubicBezTo>
                    <a:pt x="112" y="655"/>
                    <a:pt x="174" y="668"/>
                    <a:pt x="226" y="668"/>
                  </a:cubicBezTo>
                  <a:cubicBezTo>
                    <a:pt x="351" y="668"/>
                    <a:pt x="460" y="546"/>
                    <a:pt x="460" y="432"/>
                  </a:cubicBezTo>
                  <a:cubicBezTo>
                    <a:pt x="460" y="367"/>
                    <a:pt x="429" y="336"/>
                    <a:pt x="416" y="325"/>
                  </a:cubicBezTo>
                  <a:cubicBezTo>
                    <a:pt x="395" y="302"/>
                    <a:pt x="380" y="299"/>
                    <a:pt x="299" y="278"/>
                  </a:cubicBezTo>
                  <a:cubicBezTo>
                    <a:pt x="278" y="273"/>
                    <a:pt x="244" y="263"/>
                    <a:pt x="237" y="263"/>
                  </a:cubicBezTo>
                  <a:cubicBezTo>
                    <a:pt x="213" y="252"/>
                    <a:pt x="182" y="226"/>
                    <a:pt x="182" y="177"/>
                  </a:cubicBezTo>
                  <a:cubicBezTo>
                    <a:pt x="182" y="104"/>
                    <a:pt x="255" y="26"/>
                    <a:pt x="341" y="26"/>
                  </a:cubicBezTo>
                  <a:cubicBezTo>
                    <a:pt x="419" y="26"/>
                    <a:pt x="473" y="65"/>
                    <a:pt x="473" y="169"/>
                  </a:cubicBezTo>
                  <a:cubicBezTo>
                    <a:pt x="473" y="198"/>
                    <a:pt x="471" y="213"/>
                    <a:pt x="471" y="218"/>
                  </a:cubicBezTo>
                  <a:cubicBezTo>
                    <a:pt x="471" y="221"/>
                    <a:pt x="471" y="229"/>
                    <a:pt x="481" y="229"/>
                  </a:cubicBezTo>
                  <a:cubicBezTo>
                    <a:pt x="491" y="229"/>
                    <a:pt x="491" y="226"/>
                    <a:pt x="494" y="211"/>
                  </a:cubicBezTo>
                  <a:lnTo>
                    <a:pt x="543" y="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1" name="Freeform 403"/>
            <p:cNvSpPr>
              <a:spLocks noChangeArrowheads="1"/>
            </p:cNvSpPr>
            <p:nvPr/>
          </p:nvSpPr>
          <p:spPr bwMode="auto">
            <a:xfrm>
              <a:off x="647" y="443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2" name="Freeform 404"/>
            <p:cNvSpPr>
              <a:spLocks noChangeArrowheads="1"/>
            </p:cNvSpPr>
            <p:nvPr/>
          </p:nvSpPr>
          <p:spPr bwMode="auto">
            <a:xfrm>
              <a:off x="883" y="4408"/>
              <a:ext cx="68" cy="95"/>
            </a:xfrm>
            <a:custGeom>
              <a:avLst/>
              <a:gdLst>
                <a:gd name="T0" fmla="*/ 161 w 303"/>
                <a:gd name="T1" fmla="*/ 234 h 422"/>
                <a:gd name="T2" fmla="*/ 257 w 303"/>
                <a:gd name="T3" fmla="*/ 317 h 422"/>
                <a:gd name="T4" fmla="*/ 153 w 303"/>
                <a:gd name="T5" fmla="*/ 403 h 422"/>
                <a:gd name="T6" fmla="*/ 26 w 303"/>
                <a:gd name="T7" fmla="*/ 270 h 422"/>
                <a:gd name="T8" fmla="*/ 13 w 303"/>
                <a:gd name="T9" fmla="*/ 255 h 422"/>
                <a:gd name="T10" fmla="*/ 0 w 303"/>
                <a:gd name="T11" fmla="*/ 278 h 422"/>
                <a:gd name="T12" fmla="*/ 0 w 303"/>
                <a:gd name="T13" fmla="*/ 401 h 422"/>
                <a:gd name="T14" fmla="*/ 10 w 303"/>
                <a:gd name="T15" fmla="*/ 421 h 422"/>
                <a:gd name="T16" fmla="*/ 34 w 303"/>
                <a:gd name="T17" fmla="*/ 403 h 422"/>
                <a:gd name="T18" fmla="*/ 52 w 303"/>
                <a:gd name="T19" fmla="*/ 382 h 422"/>
                <a:gd name="T20" fmla="*/ 153 w 303"/>
                <a:gd name="T21" fmla="*/ 421 h 422"/>
                <a:gd name="T22" fmla="*/ 302 w 303"/>
                <a:gd name="T23" fmla="*/ 294 h 422"/>
                <a:gd name="T24" fmla="*/ 263 w 303"/>
                <a:gd name="T25" fmla="*/ 208 h 422"/>
                <a:gd name="T26" fmla="*/ 159 w 303"/>
                <a:gd name="T27" fmla="*/ 164 h 422"/>
                <a:gd name="T28" fmla="*/ 44 w 303"/>
                <a:gd name="T29" fmla="*/ 88 h 422"/>
                <a:gd name="T30" fmla="*/ 148 w 303"/>
                <a:gd name="T31" fmla="*/ 18 h 422"/>
                <a:gd name="T32" fmla="*/ 255 w 303"/>
                <a:gd name="T33" fmla="*/ 130 h 422"/>
                <a:gd name="T34" fmla="*/ 265 w 303"/>
                <a:gd name="T35" fmla="*/ 138 h 422"/>
                <a:gd name="T36" fmla="*/ 278 w 303"/>
                <a:gd name="T37" fmla="*/ 114 h 422"/>
                <a:gd name="T38" fmla="*/ 278 w 303"/>
                <a:gd name="T39" fmla="*/ 21 h 422"/>
                <a:gd name="T40" fmla="*/ 268 w 303"/>
                <a:gd name="T41" fmla="*/ 0 h 422"/>
                <a:gd name="T42" fmla="*/ 250 w 303"/>
                <a:gd name="T43" fmla="*/ 10 h 422"/>
                <a:gd name="T44" fmla="*/ 234 w 303"/>
                <a:gd name="T45" fmla="*/ 26 h 422"/>
                <a:gd name="T46" fmla="*/ 148 w 303"/>
                <a:gd name="T47" fmla="*/ 0 h 422"/>
                <a:gd name="T48" fmla="*/ 0 w 303"/>
                <a:gd name="T49" fmla="*/ 112 h 422"/>
                <a:gd name="T50" fmla="*/ 39 w 303"/>
                <a:gd name="T51" fmla="*/ 192 h 422"/>
                <a:gd name="T52" fmla="*/ 161 w 303"/>
                <a:gd name="T53" fmla="*/ 234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3" h="422">
                  <a:moveTo>
                    <a:pt x="161" y="234"/>
                  </a:moveTo>
                  <a:cubicBezTo>
                    <a:pt x="182" y="237"/>
                    <a:pt x="257" y="252"/>
                    <a:pt x="257" y="317"/>
                  </a:cubicBezTo>
                  <a:cubicBezTo>
                    <a:pt x="257" y="364"/>
                    <a:pt x="226" y="403"/>
                    <a:pt x="153" y="403"/>
                  </a:cubicBezTo>
                  <a:cubicBezTo>
                    <a:pt x="75" y="403"/>
                    <a:pt x="42" y="349"/>
                    <a:pt x="26" y="270"/>
                  </a:cubicBezTo>
                  <a:cubicBezTo>
                    <a:pt x="23" y="260"/>
                    <a:pt x="21" y="255"/>
                    <a:pt x="13" y="255"/>
                  </a:cubicBezTo>
                  <a:cubicBezTo>
                    <a:pt x="0" y="255"/>
                    <a:pt x="0" y="263"/>
                    <a:pt x="0" y="278"/>
                  </a:cubicBezTo>
                  <a:lnTo>
                    <a:pt x="0" y="401"/>
                  </a:lnTo>
                  <a:cubicBezTo>
                    <a:pt x="0" y="416"/>
                    <a:pt x="0" y="421"/>
                    <a:pt x="10" y="421"/>
                  </a:cubicBezTo>
                  <a:cubicBezTo>
                    <a:pt x="16" y="421"/>
                    <a:pt x="16" y="421"/>
                    <a:pt x="34" y="403"/>
                  </a:cubicBezTo>
                  <a:cubicBezTo>
                    <a:pt x="34" y="403"/>
                    <a:pt x="34" y="401"/>
                    <a:pt x="52" y="382"/>
                  </a:cubicBezTo>
                  <a:cubicBezTo>
                    <a:pt x="91" y="421"/>
                    <a:pt x="133" y="421"/>
                    <a:pt x="153" y="421"/>
                  </a:cubicBezTo>
                  <a:cubicBezTo>
                    <a:pt x="260" y="421"/>
                    <a:pt x="302" y="362"/>
                    <a:pt x="302" y="294"/>
                  </a:cubicBezTo>
                  <a:cubicBezTo>
                    <a:pt x="302" y="244"/>
                    <a:pt x="273" y="218"/>
                    <a:pt x="263" y="208"/>
                  </a:cubicBezTo>
                  <a:cubicBezTo>
                    <a:pt x="231" y="177"/>
                    <a:pt x="198" y="169"/>
                    <a:pt x="159" y="164"/>
                  </a:cubicBezTo>
                  <a:cubicBezTo>
                    <a:pt x="107" y="153"/>
                    <a:pt x="44" y="140"/>
                    <a:pt x="44" y="88"/>
                  </a:cubicBezTo>
                  <a:cubicBezTo>
                    <a:pt x="44" y="55"/>
                    <a:pt x="68" y="18"/>
                    <a:pt x="148" y="18"/>
                  </a:cubicBezTo>
                  <a:cubicBezTo>
                    <a:pt x="250" y="18"/>
                    <a:pt x="252" y="101"/>
                    <a:pt x="255" y="130"/>
                  </a:cubicBezTo>
                  <a:cubicBezTo>
                    <a:pt x="257" y="138"/>
                    <a:pt x="265" y="138"/>
                    <a:pt x="265" y="138"/>
                  </a:cubicBezTo>
                  <a:cubicBezTo>
                    <a:pt x="278" y="138"/>
                    <a:pt x="278" y="133"/>
                    <a:pt x="278" y="114"/>
                  </a:cubicBezTo>
                  <a:lnTo>
                    <a:pt x="278" y="21"/>
                  </a:lnTo>
                  <a:cubicBezTo>
                    <a:pt x="278" y="5"/>
                    <a:pt x="278" y="0"/>
                    <a:pt x="268" y="0"/>
                  </a:cubicBezTo>
                  <a:cubicBezTo>
                    <a:pt x="263" y="0"/>
                    <a:pt x="263" y="0"/>
                    <a:pt x="250" y="10"/>
                  </a:cubicBezTo>
                  <a:cubicBezTo>
                    <a:pt x="247" y="16"/>
                    <a:pt x="237" y="23"/>
                    <a:pt x="234" y="26"/>
                  </a:cubicBezTo>
                  <a:cubicBezTo>
                    <a:pt x="200" y="0"/>
                    <a:pt x="161" y="0"/>
                    <a:pt x="148" y="0"/>
                  </a:cubicBezTo>
                  <a:cubicBezTo>
                    <a:pt x="34" y="0"/>
                    <a:pt x="0" y="62"/>
                    <a:pt x="0" y="112"/>
                  </a:cubicBezTo>
                  <a:cubicBezTo>
                    <a:pt x="0" y="146"/>
                    <a:pt x="16" y="172"/>
                    <a:pt x="39" y="192"/>
                  </a:cubicBezTo>
                  <a:cubicBezTo>
                    <a:pt x="70" y="216"/>
                    <a:pt x="96" y="221"/>
                    <a:pt x="161" y="23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3" name="Freeform 405"/>
            <p:cNvSpPr>
              <a:spLocks noChangeArrowheads="1"/>
            </p:cNvSpPr>
            <p:nvPr/>
          </p:nvSpPr>
          <p:spPr bwMode="auto">
            <a:xfrm>
              <a:off x="964" y="4362"/>
              <a:ext cx="44" cy="138"/>
            </a:xfrm>
            <a:custGeom>
              <a:avLst/>
              <a:gdLst>
                <a:gd name="T0" fmla="*/ 133 w 199"/>
                <a:gd name="T1" fmla="*/ 208 h 615"/>
                <a:gd name="T2" fmla="*/ 3 w 199"/>
                <a:gd name="T3" fmla="*/ 218 h 615"/>
                <a:gd name="T4" fmla="*/ 3 w 199"/>
                <a:gd name="T5" fmla="*/ 247 h 615"/>
                <a:gd name="T6" fmla="*/ 73 w 199"/>
                <a:gd name="T7" fmla="*/ 296 h 615"/>
                <a:gd name="T8" fmla="*/ 73 w 199"/>
                <a:gd name="T9" fmla="*/ 544 h 615"/>
                <a:gd name="T10" fmla="*/ 0 w 199"/>
                <a:gd name="T11" fmla="*/ 585 h 615"/>
                <a:gd name="T12" fmla="*/ 0 w 199"/>
                <a:gd name="T13" fmla="*/ 614 h 615"/>
                <a:gd name="T14" fmla="*/ 101 w 199"/>
                <a:gd name="T15" fmla="*/ 611 h 615"/>
                <a:gd name="T16" fmla="*/ 198 w 199"/>
                <a:gd name="T17" fmla="*/ 614 h 615"/>
                <a:gd name="T18" fmla="*/ 198 w 199"/>
                <a:gd name="T19" fmla="*/ 585 h 615"/>
                <a:gd name="T20" fmla="*/ 133 w 199"/>
                <a:gd name="T21" fmla="*/ 546 h 615"/>
                <a:gd name="T22" fmla="*/ 133 w 199"/>
                <a:gd name="T23" fmla="*/ 208 h 615"/>
                <a:gd name="T24" fmla="*/ 138 w 199"/>
                <a:gd name="T25" fmla="*/ 49 h 615"/>
                <a:gd name="T26" fmla="*/ 88 w 199"/>
                <a:gd name="T27" fmla="*/ 0 h 615"/>
                <a:gd name="T28" fmla="*/ 39 w 199"/>
                <a:gd name="T29" fmla="*/ 49 h 615"/>
                <a:gd name="T30" fmla="*/ 88 w 199"/>
                <a:gd name="T31" fmla="*/ 96 h 615"/>
                <a:gd name="T32" fmla="*/ 138 w 199"/>
                <a:gd name="T33" fmla="*/ 49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615">
                  <a:moveTo>
                    <a:pt x="133" y="208"/>
                  </a:moveTo>
                  <a:lnTo>
                    <a:pt x="3" y="218"/>
                  </a:lnTo>
                  <a:lnTo>
                    <a:pt x="3" y="247"/>
                  </a:lnTo>
                  <a:cubicBezTo>
                    <a:pt x="65" y="247"/>
                    <a:pt x="73" y="252"/>
                    <a:pt x="73" y="296"/>
                  </a:cubicBezTo>
                  <a:lnTo>
                    <a:pt x="73" y="544"/>
                  </a:lnTo>
                  <a:cubicBezTo>
                    <a:pt x="73" y="585"/>
                    <a:pt x="62" y="585"/>
                    <a:pt x="0" y="585"/>
                  </a:cubicBezTo>
                  <a:lnTo>
                    <a:pt x="0" y="614"/>
                  </a:lnTo>
                  <a:cubicBezTo>
                    <a:pt x="29" y="614"/>
                    <a:pt x="81" y="611"/>
                    <a:pt x="101" y="611"/>
                  </a:cubicBezTo>
                  <a:cubicBezTo>
                    <a:pt x="135" y="611"/>
                    <a:pt x="166" y="614"/>
                    <a:pt x="198" y="614"/>
                  </a:cubicBezTo>
                  <a:lnTo>
                    <a:pt x="198" y="585"/>
                  </a:lnTo>
                  <a:cubicBezTo>
                    <a:pt x="138" y="585"/>
                    <a:pt x="133" y="580"/>
                    <a:pt x="133" y="546"/>
                  </a:cubicBezTo>
                  <a:lnTo>
                    <a:pt x="133" y="208"/>
                  </a:lnTo>
                  <a:close/>
                  <a:moveTo>
                    <a:pt x="138" y="49"/>
                  </a:moveTo>
                  <a:cubicBezTo>
                    <a:pt x="138" y="18"/>
                    <a:pt x="114" y="0"/>
                    <a:pt x="88" y="0"/>
                  </a:cubicBezTo>
                  <a:cubicBezTo>
                    <a:pt x="60" y="0"/>
                    <a:pt x="39" y="26"/>
                    <a:pt x="39" y="49"/>
                  </a:cubicBezTo>
                  <a:cubicBezTo>
                    <a:pt x="39" y="73"/>
                    <a:pt x="60" y="96"/>
                    <a:pt x="88" y="96"/>
                  </a:cubicBezTo>
                  <a:cubicBezTo>
                    <a:pt x="114" y="96"/>
                    <a:pt x="138" y="78"/>
                    <a:pt x="138" y="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4" name="Freeform 406"/>
            <p:cNvSpPr>
              <a:spLocks noChangeArrowheads="1"/>
            </p:cNvSpPr>
            <p:nvPr/>
          </p:nvSpPr>
          <p:spPr bwMode="auto">
            <a:xfrm>
              <a:off x="1022" y="4409"/>
              <a:ext cx="104" cy="91"/>
            </a:xfrm>
            <a:custGeom>
              <a:avLst/>
              <a:gdLst>
                <a:gd name="T0" fmla="*/ 73 w 464"/>
                <a:gd name="T1" fmla="*/ 91 h 407"/>
                <a:gd name="T2" fmla="*/ 73 w 464"/>
                <a:gd name="T3" fmla="*/ 336 h 407"/>
                <a:gd name="T4" fmla="*/ 0 w 464"/>
                <a:gd name="T5" fmla="*/ 377 h 407"/>
                <a:gd name="T6" fmla="*/ 0 w 464"/>
                <a:gd name="T7" fmla="*/ 406 h 407"/>
                <a:gd name="T8" fmla="*/ 104 w 464"/>
                <a:gd name="T9" fmla="*/ 403 h 407"/>
                <a:gd name="T10" fmla="*/ 208 w 464"/>
                <a:gd name="T11" fmla="*/ 406 h 407"/>
                <a:gd name="T12" fmla="*/ 208 w 464"/>
                <a:gd name="T13" fmla="*/ 377 h 407"/>
                <a:gd name="T14" fmla="*/ 135 w 464"/>
                <a:gd name="T15" fmla="*/ 336 h 407"/>
                <a:gd name="T16" fmla="*/ 135 w 464"/>
                <a:gd name="T17" fmla="*/ 166 h 407"/>
                <a:gd name="T18" fmla="*/ 260 w 464"/>
                <a:gd name="T19" fmla="*/ 21 h 407"/>
                <a:gd name="T20" fmla="*/ 328 w 464"/>
                <a:gd name="T21" fmla="*/ 122 h 407"/>
                <a:gd name="T22" fmla="*/ 328 w 464"/>
                <a:gd name="T23" fmla="*/ 336 h 407"/>
                <a:gd name="T24" fmla="*/ 255 w 464"/>
                <a:gd name="T25" fmla="*/ 377 h 407"/>
                <a:gd name="T26" fmla="*/ 255 w 464"/>
                <a:gd name="T27" fmla="*/ 406 h 407"/>
                <a:gd name="T28" fmla="*/ 359 w 464"/>
                <a:gd name="T29" fmla="*/ 403 h 407"/>
                <a:gd name="T30" fmla="*/ 463 w 464"/>
                <a:gd name="T31" fmla="*/ 406 h 407"/>
                <a:gd name="T32" fmla="*/ 463 w 464"/>
                <a:gd name="T33" fmla="*/ 377 h 407"/>
                <a:gd name="T34" fmla="*/ 390 w 464"/>
                <a:gd name="T35" fmla="*/ 351 h 407"/>
                <a:gd name="T36" fmla="*/ 390 w 464"/>
                <a:gd name="T37" fmla="*/ 174 h 407"/>
                <a:gd name="T38" fmla="*/ 361 w 464"/>
                <a:gd name="T39" fmla="*/ 34 h 407"/>
                <a:gd name="T40" fmla="*/ 265 w 464"/>
                <a:gd name="T41" fmla="*/ 0 h 407"/>
                <a:gd name="T42" fmla="*/ 130 w 464"/>
                <a:gd name="T43" fmla="*/ 96 h 407"/>
                <a:gd name="T44" fmla="*/ 130 w 464"/>
                <a:gd name="T45" fmla="*/ 0 h 407"/>
                <a:gd name="T46" fmla="*/ 0 w 464"/>
                <a:gd name="T47" fmla="*/ 10 h 407"/>
                <a:gd name="T48" fmla="*/ 0 w 464"/>
                <a:gd name="T49" fmla="*/ 39 h 407"/>
                <a:gd name="T50" fmla="*/ 73 w 464"/>
                <a:gd name="T51" fmla="*/ 9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64" h="407">
                  <a:moveTo>
                    <a:pt x="73" y="91"/>
                  </a:moveTo>
                  <a:lnTo>
                    <a:pt x="73" y="336"/>
                  </a:lnTo>
                  <a:cubicBezTo>
                    <a:pt x="73" y="377"/>
                    <a:pt x="62" y="377"/>
                    <a:pt x="0" y="377"/>
                  </a:cubicBezTo>
                  <a:lnTo>
                    <a:pt x="0" y="406"/>
                  </a:lnTo>
                  <a:cubicBezTo>
                    <a:pt x="31" y="406"/>
                    <a:pt x="78" y="403"/>
                    <a:pt x="104" y="403"/>
                  </a:cubicBezTo>
                  <a:cubicBezTo>
                    <a:pt x="127" y="403"/>
                    <a:pt x="177" y="406"/>
                    <a:pt x="208" y="406"/>
                  </a:cubicBezTo>
                  <a:lnTo>
                    <a:pt x="208" y="377"/>
                  </a:lnTo>
                  <a:cubicBezTo>
                    <a:pt x="146" y="377"/>
                    <a:pt x="135" y="377"/>
                    <a:pt x="135" y="336"/>
                  </a:cubicBezTo>
                  <a:lnTo>
                    <a:pt x="135" y="166"/>
                  </a:lnTo>
                  <a:cubicBezTo>
                    <a:pt x="135" y="73"/>
                    <a:pt x="200" y="21"/>
                    <a:pt x="260" y="21"/>
                  </a:cubicBezTo>
                  <a:cubicBezTo>
                    <a:pt x="317" y="21"/>
                    <a:pt x="328" y="70"/>
                    <a:pt x="328" y="122"/>
                  </a:cubicBezTo>
                  <a:lnTo>
                    <a:pt x="328" y="336"/>
                  </a:lnTo>
                  <a:cubicBezTo>
                    <a:pt x="328" y="377"/>
                    <a:pt x="317" y="377"/>
                    <a:pt x="255" y="377"/>
                  </a:cubicBezTo>
                  <a:lnTo>
                    <a:pt x="255" y="406"/>
                  </a:lnTo>
                  <a:cubicBezTo>
                    <a:pt x="289" y="406"/>
                    <a:pt x="335" y="403"/>
                    <a:pt x="359" y="403"/>
                  </a:cubicBezTo>
                  <a:cubicBezTo>
                    <a:pt x="382" y="403"/>
                    <a:pt x="432" y="406"/>
                    <a:pt x="463" y="406"/>
                  </a:cubicBezTo>
                  <a:lnTo>
                    <a:pt x="463" y="377"/>
                  </a:lnTo>
                  <a:cubicBezTo>
                    <a:pt x="413" y="377"/>
                    <a:pt x="393" y="377"/>
                    <a:pt x="390" y="351"/>
                  </a:cubicBezTo>
                  <a:lnTo>
                    <a:pt x="390" y="174"/>
                  </a:lnTo>
                  <a:cubicBezTo>
                    <a:pt x="390" y="96"/>
                    <a:pt x="390" y="68"/>
                    <a:pt x="361" y="34"/>
                  </a:cubicBezTo>
                  <a:cubicBezTo>
                    <a:pt x="348" y="18"/>
                    <a:pt x="320" y="0"/>
                    <a:pt x="265" y="0"/>
                  </a:cubicBezTo>
                  <a:cubicBezTo>
                    <a:pt x="198" y="0"/>
                    <a:pt x="156" y="39"/>
                    <a:pt x="130" y="96"/>
                  </a:cubicBezTo>
                  <a:lnTo>
                    <a:pt x="130" y="0"/>
                  </a:lnTo>
                  <a:lnTo>
                    <a:pt x="0" y="10"/>
                  </a:lnTo>
                  <a:lnTo>
                    <a:pt x="0" y="39"/>
                  </a:lnTo>
                  <a:cubicBezTo>
                    <a:pt x="65" y="39"/>
                    <a:pt x="73" y="44"/>
                    <a:pt x="73" y="9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5" name="Freeform 407"/>
            <p:cNvSpPr>
              <a:spLocks noChangeArrowheads="1"/>
            </p:cNvSpPr>
            <p:nvPr/>
          </p:nvSpPr>
          <p:spPr bwMode="auto">
            <a:xfrm>
              <a:off x="1150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6" name="Freeform 408"/>
            <p:cNvSpPr>
              <a:spLocks noChangeArrowheads="1"/>
            </p:cNvSpPr>
            <p:nvPr/>
          </p:nvSpPr>
          <p:spPr bwMode="auto">
            <a:xfrm>
              <a:off x="1221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7" name="Freeform 409"/>
            <p:cNvSpPr>
              <a:spLocks noChangeArrowheads="1"/>
            </p:cNvSpPr>
            <p:nvPr/>
          </p:nvSpPr>
          <p:spPr bwMode="auto">
            <a:xfrm>
              <a:off x="1324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8" name="Freeform 410"/>
            <p:cNvSpPr>
              <a:spLocks noChangeArrowheads="1"/>
            </p:cNvSpPr>
            <p:nvPr/>
          </p:nvSpPr>
          <p:spPr bwMode="auto">
            <a:xfrm>
              <a:off x="1449" y="4431"/>
              <a:ext cx="79" cy="102"/>
            </a:xfrm>
            <a:custGeom>
              <a:avLst/>
              <a:gdLst>
                <a:gd name="T0" fmla="*/ 153 w 352"/>
                <a:gd name="T1" fmla="*/ 18 h 454"/>
                <a:gd name="T2" fmla="*/ 156 w 352"/>
                <a:gd name="T3" fmla="*/ 8 h 454"/>
                <a:gd name="T4" fmla="*/ 146 w 352"/>
                <a:gd name="T5" fmla="*/ 0 h 454"/>
                <a:gd name="T6" fmla="*/ 62 w 352"/>
                <a:gd name="T7" fmla="*/ 5 h 454"/>
                <a:gd name="T8" fmla="*/ 49 w 352"/>
                <a:gd name="T9" fmla="*/ 21 h 454"/>
                <a:gd name="T10" fmla="*/ 65 w 352"/>
                <a:gd name="T11" fmla="*/ 31 h 454"/>
                <a:gd name="T12" fmla="*/ 96 w 352"/>
                <a:gd name="T13" fmla="*/ 39 h 454"/>
                <a:gd name="T14" fmla="*/ 94 w 352"/>
                <a:gd name="T15" fmla="*/ 55 h 454"/>
                <a:gd name="T16" fmla="*/ 3 w 352"/>
                <a:gd name="T17" fmla="*/ 419 h 454"/>
                <a:gd name="T18" fmla="*/ 0 w 352"/>
                <a:gd name="T19" fmla="*/ 432 h 454"/>
                <a:gd name="T20" fmla="*/ 21 w 352"/>
                <a:gd name="T21" fmla="*/ 453 h 454"/>
                <a:gd name="T22" fmla="*/ 49 w 352"/>
                <a:gd name="T23" fmla="*/ 437 h 454"/>
                <a:gd name="T24" fmla="*/ 60 w 352"/>
                <a:gd name="T25" fmla="*/ 395 h 454"/>
                <a:gd name="T26" fmla="*/ 75 w 352"/>
                <a:gd name="T27" fmla="*/ 338 h 454"/>
                <a:gd name="T28" fmla="*/ 83 w 352"/>
                <a:gd name="T29" fmla="*/ 294 h 454"/>
                <a:gd name="T30" fmla="*/ 104 w 352"/>
                <a:gd name="T31" fmla="*/ 250 h 454"/>
                <a:gd name="T32" fmla="*/ 208 w 352"/>
                <a:gd name="T33" fmla="*/ 182 h 454"/>
                <a:gd name="T34" fmla="*/ 244 w 352"/>
                <a:gd name="T35" fmla="*/ 226 h 454"/>
                <a:gd name="T36" fmla="*/ 208 w 352"/>
                <a:gd name="T37" fmla="*/ 364 h 454"/>
                <a:gd name="T38" fmla="*/ 198 w 352"/>
                <a:gd name="T39" fmla="*/ 398 h 454"/>
                <a:gd name="T40" fmla="*/ 257 w 352"/>
                <a:gd name="T41" fmla="*/ 453 h 454"/>
                <a:gd name="T42" fmla="*/ 351 w 352"/>
                <a:gd name="T43" fmla="*/ 354 h 454"/>
                <a:gd name="T44" fmla="*/ 341 w 352"/>
                <a:gd name="T45" fmla="*/ 346 h 454"/>
                <a:gd name="T46" fmla="*/ 328 w 352"/>
                <a:gd name="T47" fmla="*/ 356 h 454"/>
                <a:gd name="T48" fmla="*/ 260 w 352"/>
                <a:gd name="T49" fmla="*/ 434 h 454"/>
                <a:gd name="T50" fmla="*/ 244 w 352"/>
                <a:gd name="T51" fmla="*/ 414 h 454"/>
                <a:gd name="T52" fmla="*/ 260 w 352"/>
                <a:gd name="T53" fmla="*/ 362 h 454"/>
                <a:gd name="T54" fmla="*/ 294 w 352"/>
                <a:gd name="T55" fmla="*/ 237 h 454"/>
                <a:gd name="T56" fmla="*/ 270 w 352"/>
                <a:gd name="T57" fmla="*/ 179 h 454"/>
                <a:gd name="T58" fmla="*/ 211 w 352"/>
                <a:gd name="T59" fmla="*/ 164 h 454"/>
                <a:gd name="T60" fmla="*/ 104 w 352"/>
                <a:gd name="T61" fmla="*/ 216 h 454"/>
                <a:gd name="T62" fmla="*/ 153 w 352"/>
                <a:gd name="T63" fmla="*/ 18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4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3"/>
                    <a:pt x="21" y="453"/>
                  </a:cubicBezTo>
                  <a:cubicBezTo>
                    <a:pt x="29" y="453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6"/>
                    <a:pt x="208" y="364"/>
                  </a:cubicBezTo>
                  <a:cubicBezTo>
                    <a:pt x="200" y="380"/>
                    <a:pt x="198" y="388"/>
                    <a:pt x="198" y="398"/>
                  </a:cubicBezTo>
                  <a:cubicBezTo>
                    <a:pt x="198" y="432"/>
                    <a:pt x="226" y="453"/>
                    <a:pt x="257" y="453"/>
                  </a:cubicBezTo>
                  <a:cubicBezTo>
                    <a:pt x="322" y="453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7"/>
                    <a:pt x="244" y="414"/>
                  </a:cubicBezTo>
                  <a:cubicBezTo>
                    <a:pt x="244" y="398"/>
                    <a:pt x="247" y="390"/>
                    <a:pt x="260" y="362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19" name="Freeform 411"/>
            <p:cNvSpPr>
              <a:spLocks noChangeArrowheads="1"/>
            </p:cNvSpPr>
            <p:nvPr/>
          </p:nvSpPr>
          <p:spPr bwMode="auto">
            <a:xfrm>
              <a:off x="1608" y="4444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0" name="Freeform 412"/>
            <p:cNvSpPr>
              <a:spLocks noChangeArrowheads="1"/>
            </p:cNvSpPr>
            <p:nvPr/>
          </p:nvSpPr>
          <p:spPr bwMode="auto">
            <a:xfrm>
              <a:off x="1808" y="4357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8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2 h 825"/>
                <a:gd name="T22" fmla="*/ 166 w 482"/>
                <a:gd name="T23" fmla="*/ 783 h 825"/>
                <a:gd name="T24" fmla="*/ 200 w 482"/>
                <a:gd name="T25" fmla="*/ 648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7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7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7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70"/>
                    <a:pt x="65" y="640"/>
                    <a:pt x="177" y="648"/>
                  </a:cubicBezTo>
                  <a:cubicBezTo>
                    <a:pt x="169" y="676"/>
                    <a:pt x="164" y="705"/>
                    <a:pt x="156" y="733"/>
                  </a:cubicBezTo>
                  <a:cubicBezTo>
                    <a:pt x="143" y="778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2"/>
                  </a:cubicBezTo>
                  <a:cubicBezTo>
                    <a:pt x="156" y="819"/>
                    <a:pt x="164" y="796"/>
                    <a:pt x="166" y="783"/>
                  </a:cubicBezTo>
                  <a:lnTo>
                    <a:pt x="200" y="648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3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7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7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7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1" name="Freeform 413"/>
            <p:cNvSpPr>
              <a:spLocks noChangeArrowheads="1"/>
            </p:cNvSpPr>
            <p:nvPr/>
          </p:nvSpPr>
          <p:spPr bwMode="auto">
            <a:xfrm>
              <a:off x="1933" y="4430"/>
              <a:ext cx="92" cy="105"/>
            </a:xfrm>
            <a:custGeom>
              <a:avLst/>
              <a:gdLst>
                <a:gd name="T0" fmla="*/ 408 w 409"/>
                <a:gd name="T1" fmla="*/ 8 h 467"/>
                <a:gd name="T2" fmla="*/ 400 w 409"/>
                <a:gd name="T3" fmla="*/ 0 h 467"/>
                <a:gd name="T4" fmla="*/ 387 w 409"/>
                <a:gd name="T5" fmla="*/ 8 h 467"/>
                <a:gd name="T6" fmla="*/ 356 w 409"/>
                <a:gd name="T7" fmla="*/ 47 h 467"/>
                <a:gd name="T8" fmla="*/ 252 w 409"/>
                <a:gd name="T9" fmla="*/ 0 h 467"/>
                <a:gd name="T10" fmla="*/ 81 w 409"/>
                <a:gd name="T11" fmla="*/ 148 h 467"/>
                <a:gd name="T12" fmla="*/ 101 w 409"/>
                <a:gd name="T13" fmla="*/ 205 h 467"/>
                <a:gd name="T14" fmla="*/ 192 w 409"/>
                <a:gd name="T15" fmla="*/ 247 h 467"/>
                <a:gd name="T16" fmla="*/ 247 w 409"/>
                <a:gd name="T17" fmla="*/ 260 h 467"/>
                <a:gd name="T18" fmla="*/ 307 w 409"/>
                <a:gd name="T19" fmla="*/ 328 h 467"/>
                <a:gd name="T20" fmla="*/ 177 w 409"/>
                <a:gd name="T21" fmla="*/ 442 h 467"/>
                <a:gd name="T22" fmla="*/ 52 w 409"/>
                <a:gd name="T23" fmla="*/ 351 h 467"/>
                <a:gd name="T24" fmla="*/ 57 w 409"/>
                <a:gd name="T25" fmla="*/ 317 h 467"/>
                <a:gd name="T26" fmla="*/ 57 w 409"/>
                <a:gd name="T27" fmla="*/ 315 h 467"/>
                <a:gd name="T28" fmla="*/ 47 w 409"/>
                <a:gd name="T29" fmla="*/ 307 h 467"/>
                <a:gd name="T30" fmla="*/ 34 w 409"/>
                <a:gd name="T31" fmla="*/ 320 h 467"/>
                <a:gd name="T32" fmla="*/ 3 w 409"/>
                <a:gd name="T33" fmla="*/ 447 h 467"/>
                <a:gd name="T34" fmla="*/ 0 w 409"/>
                <a:gd name="T35" fmla="*/ 458 h 467"/>
                <a:gd name="T36" fmla="*/ 8 w 409"/>
                <a:gd name="T37" fmla="*/ 466 h 467"/>
                <a:gd name="T38" fmla="*/ 21 w 409"/>
                <a:gd name="T39" fmla="*/ 455 h 467"/>
                <a:gd name="T40" fmla="*/ 52 w 409"/>
                <a:gd name="T41" fmla="*/ 421 h 467"/>
                <a:gd name="T42" fmla="*/ 177 w 409"/>
                <a:gd name="T43" fmla="*/ 466 h 467"/>
                <a:gd name="T44" fmla="*/ 351 w 409"/>
                <a:gd name="T45" fmla="*/ 307 h 467"/>
                <a:gd name="T46" fmla="*/ 325 w 409"/>
                <a:gd name="T47" fmla="*/ 237 h 467"/>
                <a:gd name="T48" fmla="*/ 211 w 409"/>
                <a:gd name="T49" fmla="*/ 192 h 467"/>
                <a:gd name="T50" fmla="*/ 169 w 409"/>
                <a:gd name="T51" fmla="*/ 182 h 467"/>
                <a:gd name="T52" fmla="*/ 127 w 409"/>
                <a:gd name="T53" fmla="*/ 122 h 467"/>
                <a:gd name="T54" fmla="*/ 252 w 409"/>
                <a:gd name="T55" fmla="*/ 21 h 467"/>
                <a:gd name="T56" fmla="*/ 354 w 409"/>
                <a:gd name="T57" fmla="*/ 122 h 467"/>
                <a:gd name="T58" fmla="*/ 351 w 409"/>
                <a:gd name="T59" fmla="*/ 151 h 467"/>
                <a:gd name="T60" fmla="*/ 361 w 409"/>
                <a:gd name="T61" fmla="*/ 159 h 467"/>
                <a:gd name="T62" fmla="*/ 374 w 409"/>
                <a:gd name="T63" fmla="*/ 146 h 467"/>
                <a:gd name="T64" fmla="*/ 408 w 409"/>
                <a:gd name="T65" fmla="*/ 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9" h="467">
                  <a:moveTo>
                    <a:pt x="408" y="8"/>
                  </a:moveTo>
                  <a:cubicBezTo>
                    <a:pt x="408" y="5"/>
                    <a:pt x="406" y="0"/>
                    <a:pt x="400" y="0"/>
                  </a:cubicBezTo>
                  <a:cubicBezTo>
                    <a:pt x="398" y="0"/>
                    <a:pt x="395" y="0"/>
                    <a:pt x="387" y="8"/>
                  </a:cubicBezTo>
                  <a:lnTo>
                    <a:pt x="356" y="47"/>
                  </a:lnTo>
                  <a:cubicBezTo>
                    <a:pt x="333" y="10"/>
                    <a:pt x="291" y="0"/>
                    <a:pt x="252" y="0"/>
                  </a:cubicBezTo>
                  <a:cubicBezTo>
                    <a:pt x="161" y="0"/>
                    <a:pt x="81" y="73"/>
                    <a:pt x="81" y="148"/>
                  </a:cubicBezTo>
                  <a:cubicBezTo>
                    <a:pt x="81" y="156"/>
                    <a:pt x="83" y="182"/>
                    <a:pt x="101" y="205"/>
                  </a:cubicBezTo>
                  <a:cubicBezTo>
                    <a:pt x="125" y="231"/>
                    <a:pt x="148" y="239"/>
                    <a:pt x="192" y="247"/>
                  </a:cubicBezTo>
                  <a:cubicBezTo>
                    <a:pt x="203" y="252"/>
                    <a:pt x="237" y="257"/>
                    <a:pt x="247" y="260"/>
                  </a:cubicBezTo>
                  <a:cubicBezTo>
                    <a:pt x="268" y="265"/>
                    <a:pt x="307" y="281"/>
                    <a:pt x="307" y="328"/>
                  </a:cubicBezTo>
                  <a:cubicBezTo>
                    <a:pt x="307" y="380"/>
                    <a:pt x="252" y="442"/>
                    <a:pt x="177" y="442"/>
                  </a:cubicBezTo>
                  <a:cubicBezTo>
                    <a:pt x="122" y="442"/>
                    <a:pt x="52" y="421"/>
                    <a:pt x="52" y="351"/>
                  </a:cubicBezTo>
                  <a:cubicBezTo>
                    <a:pt x="52" y="343"/>
                    <a:pt x="55" y="330"/>
                    <a:pt x="57" y="317"/>
                  </a:cubicBezTo>
                  <a:cubicBezTo>
                    <a:pt x="57" y="315"/>
                    <a:pt x="57" y="315"/>
                    <a:pt x="57" y="315"/>
                  </a:cubicBezTo>
                  <a:cubicBezTo>
                    <a:pt x="57" y="307"/>
                    <a:pt x="49" y="307"/>
                    <a:pt x="47" y="307"/>
                  </a:cubicBezTo>
                  <a:cubicBezTo>
                    <a:pt x="39" y="307"/>
                    <a:pt x="36" y="307"/>
                    <a:pt x="34" y="320"/>
                  </a:cubicBezTo>
                  <a:lnTo>
                    <a:pt x="3" y="447"/>
                  </a:lnTo>
                  <a:cubicBezTo>
                    <a:pt x="0" y="450"/>
                    <a:pt x="0" y="455"/>
                    <a:pt x="0" y="458"/>
                  </a:cubicBezTo>
                  <a:cubicBezTo>
                    <a:pt x="0" y="460"/>
                    <a:pt x="3" y="466"/>
                    <a:pt x="8" y="466"/>
                  </a:cubicBezTo>
                  <a:cubicBezTo>
                    <a:pt x="13" y="466"/>
                    <a:pt x="13" y="466"/>
                    <a:pt x="21" y="455"/>
                  </a:cubicBezTo>
                  <a:cubicBezTo>
                    <a:pt x="29" y="447"/>
                    <a:pt x="47" y="429"/>
                    <a:pt x="52" y="421"/>
                  </a:cubicBezTo>
                  <a:cubicBezTo>
                    <a:pt x="86" y="458"/>
                    <a:pt x="138" y="466"/>
                    <a:pt x="177" y="466"/>
                  </a:cubicBezTo>
                  <a:cubicBezTo>
                    <a:pt x="273" y="466"/>
                    <a:pt x="351" y="382"/>
                    <a:pt x="351" y="307"/>
                  </a:cubicBezTo>
                  <a:cubicBezTo>
                    <a:pt x="351" y="278"/>
                    <a:pt x="341" y="252"/>
                    <a:pt x="325" y="237"/>
                  </a:cubicBezTo>
                  <a:cubicBezTo>
                    <a:pt x="304" y="213"/>
                    <a:pt x="294" y="211"/>
                    <a:pt x="211" y="192"/>
                  </a:cubicBezTo>
                  <a:cubicBezTo>
                    <a:pt x="198" y="187"/>
                    <a:pt x="177" y="185"/>
                    <a:pt x="169" y="182"/>
                  </a:cubicBezTo>
                  <a:cubicBezTo>
                    <a:pt x="153" y="177"/>
                    <a:pt x="127" y="159"/>
                    <a:pt x="127" y="122"/>
                  </a:cubicBezTo>
                  <a:cubicBezTo>
                    <a:pt x="127" y="73"/>
                    <a:pt x="185" y="21"/>
                    <a:pt x="252" y="21"/>
                  </a:cubicBezTo>
                  <a:cubicBezTo>
                    <a:pt x="320" y="21"/>
                    <a:pt x="354" y="60"/>
                    <a:pt x="354" y="122"/>
                  </a:cubicBezTo>
                  <a:cubicBezTo>
                    <a:pt x="354" y="130"/>
                    <a:pt x="351" y="143"/>
                    <a:pt x="351" y="151"/>
                  </a:cubicBezTo>
                  <a:cubicBezTo>
                    <a:pt x="351" y="159"/>
                    <a:pt x="359" y="159"/>
                    <a:pt x="361" y="159"/>
                  </a:cubicBezTo>
                  <a:cubicBezTo>
                    <a:pt x="372" y="159"/>
                    <a:pt x="372" y="156"/>
                    <a:pt x="374" y="146"/>
                  </a:cubicBezTo>
                  <a:lnTo>
                    <a:pt x="408" y="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2" name="Freeform 414"/>
            <p:cNvSpPr>
              <a:spLocks noChangeArrowheads="1"/>
            </p:cNvSpPr>
            <p:nvPr/>
          </p:nvSpPr>
          <p:spPr bwMode="auto">
            <a:xfrm>
              <a:off x="2053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3" name="Freeform 415"/>
            <p:cNvSpPr>
              <a:spLocks noChangeArrowheads="1"/>
            </p:cNvSpPr>
            <p:nvPr/>
          </p:nvSpPr>
          <p:spPr bwMode="auto">
            <a:xfrm>
              <a:off x="2214" y="4305"/>
              <a:ext cx="189" cy="249"/>
            </a:xfrm>
            <a:custGeom>
              <a:avLst/>
              <a:gdLst>
                <a:gd name="T0" fmla="*/ 289 w 836"/>
                <a:gd name="T1" fmla="*/ 1100 h 1101"/>
                <a:gd name="T2" fmla="*/ 328 w 836"/>
                <a:gd name="T3" fmla="*/ 1082 h 1101"/>
                <a:gd name="T4" fmla="*/ 827 w 836"/>
                <a:gd name="T5" fmla="*/ 34 h 1101"/>
                <a:gd name="T6" fmla="*/ 835 w 836"/>
                <a:gd name="T7" fmla="*/ 18 h 1101"/>
                <a:gd name="T8" fmla="*/ 816 w 836"/>
                <a:gd name="T9" fmla="*/ 0 h 1101"/>
                <a:gd name="T10" fmla="*/ 796 w 836"/>
                <a:gd name="T11" fmla="*/ 18 h 1101"/>
                <a:gd name="T12" fmla="*/ 322 w 836"/>
                <a:gd name="T13" fmla="*/ 1004 h 1101"/>
                <a:gd name="T14" fmla="*/ 127 w 836"/>
                <a:gd name="T15" fmla="*/ 549 h 1101"/>
                <a:gd name="T16" fmla="*/ 0 w 836"/>
                <a:gd name="T17" fmla="*/ 648 h 1101"/>
                <a:gd name="T18" fmla="*/ 13 w 836"/>
                <a:gd name="T19" fmla="*/ 663 h 1101"/>
                <a:gd name="T20" fmla="*/ 78 w 836"/>
                <a:gd name="T21" fmla="*/ 614 h 1101"/>
                <a:gd name="T22" fmla="*/ 289 w 836"/>
                <a:gd name="T23" fmla="*/ 110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6" h="1101">
                  <a:moveTo>
                    <a:pt x="289" y="1100"/>
                  </a:moveTo>
                  <a:cubicBezTo>
                    <a:pt x="317" y="1100"/>
                    <a:pt x="317" y="1098"/>
                    <a:pt x="328" y="1082"/>
                  </a:cubicBezTo>
                  <a:lnTo>
                    <a:pt x="827" y="34"/>
                  </a:lnTo>
                  <a:cubicBezTo>
                    <a:pt x="835" y="23"/>
                    <a:pt x="835" y="21"/>
                    <a:pt x="835" y="18"/>
                  </a:cubicBezTo>
                  <a:cubicBezTo>
                    <a:pt x="835" y="8"/>
                    <a:pt x="827" y="0"/>
                    <a:pt x="816" y="0"/>
                  </a:cubicBezTo>
                  <a:cubicBezTo>
                    <a:pt x="803" y="0"/>
                    <a:pt x="801" y="8"/>
                    <a:pt x="796" y="18"/>
                  </a:cubicBezTo>
                  <a:lnTo>
                    <a:pt x="322" y="1004"/>
                  </a:lnTo>
                  <a:lnTo>
                    <a:pt x="127" y="549"/>
                  </a:lnTo>
                  <a:lnTo>
                    <a:pt x="0" y="648"/>
                  </a:lnTo>
                  <a:lnTo>
                    <a:pt x="13" y="663"/>
                  </a:lnTo>
                  <a:lnTo>
                    <a:pt x="78" y="614"/>
                  </a:lnTo>
                  <a:lnTo>
                    <a:pt x="289" y="110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4" name="Freeform 416"/>
            <p:cNvSpPr>
              <a:spLocks noChangeArrowheads="1"/>
            </p:cNvSpPr>
            <p:nvPr/>
          </p:nvSpPr>
          <p:spPr bwMode="auto">
            <a:xfrm>
              <a:off x="2398" y="4305"/>
              <a:ext cx="815" cy="8"/>
            </a:xfrm>
            <a:custGeom>
              <a:avLst/>
              <a:gdLst>
                <a:gd name="T0" fmla="*/ 1799 w 3597"/>
                <a:gd name="T1" fmla="*/ 39 h 40"/>
                <a:gd name="T2" fmla="*/ 0 w 3597"/>
                <a:gd name="T3" fmla="*/ 39 h 40"/>
                <a:gd name="T4" fmla="*/ 0 w 3597"/>
                <a:gd name="T5" fmla="*/ 0 h 40"/>
                <a:gd name="T6" fmla="*/ 3596 w 3597"/>
                <a:gd name="T7" fmla="*/ 0 h 40"/>
                <a:gd name="T8" fmla="*/ 3596 w 3597"/>
                <a:gd name="T9" fmla="*/ 39 h 40"/>
                <a:gd name="T10" fmla="*/ 1799 w 3597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7" h="40">
                  <a:moveTo>
                    <a:pt x="179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596" y="0"/>
                  </a:lnTo>
                  <a:lnTo>
                    <a:pt x="3596" y="39"/>
                  </a:lnTo>
                  <a:lnTo>
                    <a:pt x="179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5" name="Freeform 417"/>
            <p:cNvSpPr>
              <a:spLocks noChangeArrowheads="1"/>
            </p:cNvSpPr>
            <p:nvPr/>
          </p:nvSpPr>
          <p:spPr bwMode="auto">
            <a:xfrm>
              <a:off x="2409" y="4362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3 h 612"/>
                <a:gd name="T32" fmla="*/ 343 w 368"/>
                <a:gd name="T33" fmla="*/ 453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8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3"/>
                  </a:lnTo>
                  <a:lnTo>
                    <a:pt x="343" y="453"/>
                  </a:lnTo>
                  <a:cubicBezTo>
                    <a:pt x="341" y="479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6" name="Freeform 418"/>
            <p:cNvSpPr>
              <a:spLocks noChangeArrowheads="1"/>
            </p:cNvSpPr>
            <p:nvPr/>
          </p:nvSpPr>
          <p:spPr bwMode="auto">
            <a:xfrm>
              <a:off x="2507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7" name="Freeform 419"/>
            <p:cNvSpPr>
              <a:spLocks noChangeArrowheads="1"/>
            </p:cNvSpPr>
            <p:nvPr/>
          </p:nvSpPr>
          <p:spPr bwMode="auto">
            <a:xfrm>
              <a:off x="2619" y="4345"/>
              <a:ext cx="48" cy="207"/>
            </a:xfrm>
            <a:custGeom>
              <a:avLst/>
              <a:gdLst>
                <a:gd name="T0" fmla="*/ 216 w 217"/>
                <a:gd name="T1" fmla="*/ 908 h 916"/>
                <a:gd name="T2" fmla="*/ 198 w 217"/>
                <a:gd name="T3" fmla="*/ 887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4 h 916"/>
                <a:gd name="T18" fmla="*/ 205 w 217"/>
                <a:gd name="T19" fmla="*/ 915 h 916"/>
                <a:gd name="T20" fmla="*/ 216 w 217"/>
                <a:gd name="T21" fmla="*/ 90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8"/>
                  </a:moveTo>
                  <a:cubicBezTo>
                    <a:pt x="216" y="905"/>
                    <a:pt x="216" y="902"/>
                    <a:pt x="198" y="887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1"/>
                    <a:pt x="10" y="640"/>
                    <a:pt x="60" y="744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3"/>
                    <a:pt x="216" y="90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8" name="Freeform 420"/>
            <p:cNvSpPr>
              <a:spLocks noChangeArrowheads="1"/>
            </p:cNvSpPr>
            <p:nvPr/>
          </p:nvSpPr>
          <p:spPr bwMode="auto">
            <a:xfrm>
              <a:off x="2698" y="4362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3 h 612"/>
                <a:gd name="T14" fmla="*/ 5 w 305"/>
                <a:gd name="T15" fmla="*/ 583 h 612"/>
                <a:gd name="T16" fmla="*/ 5 w 305"/>
                <a:gd name="T17" fmla="*/ 611 h 612"/>
                <a:gd name="T18" fmla="*/ 156 w 305"/>
                <a:gd name="T19" fmla="*/ 609 h 612"/>
                <a:gd name="T20" fmla="*/ 304 w 305"/>
                <a:gd name="T21" fmla="*/ 611 h 612"/>
                <a:gd name="T22" fmla="*/ 304 w 305"/>
                <a:gd name="T23" fmla="*/ 583 h 612"/>
                <a:gd name="T24" fmla="*/ 276 w 305"/>
                <a:gd name="T25" fmla="*/ 583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3"/>
                    <a:pt x="34" y="583"/>
                  </a:cubicBezTo>
                  <a:lnTo>
                    <a:pt x="5" y="583"/>
                  </a:lnTo>
                  <a:lnTo>
                    <a:pt x="5" y="611"/>
                  </a:lnTo>
                  <a:cubicBezTo>
                    <a:pt x="39" y="609"/>
                    <a:pt x="117" y="609"/>
                    <a:pt x="156" y="609"/>
                  </a:cubicBezTo>
                  <a:cubicBezTo>
                    <a:pt x="192" y="609"/>
                    <a:pt x="273" y="609"/>
                    <a:pt x="304" y="611"/>
                  </a:cubicBezTo>
                  <a:lnTo>
                    <a:pt x="304" y="583"/>
                  </a:lnTo>
                  <a:lnTo>
                    <a:pt x="276" y="583"/>
                  </a:lnTo>
                  <a:cubicBezTo>
                    <a:pt x="192" y="583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29" name="Freeform 421"/>
            <p:cNvSpPr>
              <a:spLocks noChangeArrowheads="1"/>
            </p:cNvSpPr>
            <p:nvPr/>
          </p:nvSpPr>
          <p:spPr bwMode="auto">
            <a:xfrm>
              <a:off x="2841" y="4379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0" name="Freeform 422"/>
            <p:cNvSpPr>
              <a:spLocks noChangeArrowheads="1"/>
            </p:cNvSpPr>
            <p:nvPr/>
          </p:nvSpPr>
          <p:spPr bwMode="auto">
            <a:xfrm>
              <a:off x="3042" y="4407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6"/>
                    <a:pt x="317" y="333"/>
                    <a:pt x="312" y="333"/>
                  </a:cubicBezTo>
                  <a:cubicBezTo>
                    <a:pt x="309" y="333"/>
                    <a:pt x="307" y="336"/>
                    <a:pt x="304" y="338"/>
                  </a:cubicBezTo>
                  <a:cubicBezTo>
                    <a:pt x="291" y="362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1" name="Freeform 423"/>
            <p:cNvSpPr>
              <a:spLocks noChangeArrowheads="1"/>
            </p:cNvSpPr>
            <p:nvPr/>
          </p:nvSpPr>
          <p:spPr bwMode="auto">
            <a:xfrm>
              <a:off x="3145" y="4345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8 h 916"/>
                <a:gd name="T16" fmla="*/ 10 w 217"/>
                <a:gd name="T17" fmla="*/ 915 h 916"/>
                <a:gd name="T18" fmla="*/ 156 w 217"/>
                <a:gd name="T19" fmla="*/ 739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8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8"/>
                    <a:pt x="13" y="892"/>
                  </a:cubicBezTo>
                  <a:cubicBezTo>
                    <a:pt x="0" y="902"/>
                    <a:pt x="0" y="905"/>
                    <a:pt x="0" y="908"/>
                  </a:cubicBezTo>
                  <a:cubicBezTo>
                    <a:pt x="0" y="913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9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2" name="Freeform 424"/>
            <p:cNvSpPr>
              <a:spLocks noChangeArrowheads="1"/>
            </p:cNvSpPr>
            <p:nvPr/>
          </p:nvSpPr>
          <p:spPr bwMode="auto">
            <a:xfrm>
              <a:off x="3290" y="4352"/>
              <a:ext cx="142" cy="148"/>
            </a:xfrm>
            <a:custGeom>
              <a:avLst/>
              <a:gdLst>
                <a:gd name="T0" fmla="*/ 133 w 630"/>
                <a:gd name="T1" fmla="*/ 551 h 659"/>
                <a:gd name="T2" fmla="*/ 18 w 630"/>
                <a:gd name="T3" fmla="*/ 629 h 659"/>
                <a:gd name="T4" fmla="*/ 0 w 630"/>
                <a:gd name="T5" fmla="*/ 648 h 659"/>
                <a:gd name="T6" fmla="*/ 13 w 630"/>
                <a:gd name="T7" fmla="*/ 658 h 659"/>
                <a:gd name="T8" fmla="*/ 91 w 630"/>
                <a:gd name="T9" fmla="*/ 655 h 659"/>
                <a:gd name="T10" fmla="*/ 182 w 630"/>
                <a:gd name="T11" fmla="*/ 658 h 659"/>
                <a:gd name="T12" fmla="*/ 200 w 630"/>
                <a:gd name="T13" fmla="*/ 640 h 659"/>
                <a:gd name="T14" fmla="*/ 185 w 630"/>
                <a:gd name="T15" fmla="*/ 629 h 659"/>
                <a:gd name="T16" fmla="*/ 143 w 630"/>
                <a:gd name="T17" fmla="*/ 596 h 659"/>
                <a:gd name="T18" fmla="*/ 156 w 630"/>
                <a:gd name="T19" fmla="*/ 562 h 659"/>
                <a:gd name="T20" fmla="*/ 224 w 630"/>
                <a:gd name="T21" fmla="*/ 445 h 659"/>
                <a:gd name="T22" fmla="*/ 455 w 630"/>
                <a:gd name="T23" fmla="*/ 445 h 659"/>
                <a:gd name="T24" fmla="*/ 471 w 630"/>
                <a:gd name="T25" fmla="*/ 598 h 659"/>
                <a:gd name="T26" fmla="*/ 403 w 630"/>
                <a:gd name="T27" fmla="*/ 629 h 659"/>
                <a:gd name="T28" fmla="*/ 382 w 630"/>
                <a:gd name="T29" fmla="*/ 648 h 659"/>
                <a:gd name="T30" fmla="*/ 395 w 630"/>
                <a:gd name="T31" fmla="*/ 658 h 659"/>
                <a:gd name="T32" fmla="*/ 510 w 630"/>
                <a:gd name="T33" fmla="*/ 655 h 659"/>
                <a:gd name="T34" fmla="*/ 614 w 630"/>
                <a:gd name="T35" fmla="*/ 658 h 659"/>
                <a:gd name="T36" fmla="*/ 629 w 630"/>
                <a:gd name="T37" fmla="*/ 640 h 659"/>
                <a:gd name="T38" fmla="*/ 608 w 630"/>
                <a:gd name="T39" fmla="*/ 629 h 659"/>
                <a:gd name="T40" fmla="*/ 549 w 630"/>
                <a:gd name="T41" fmla="*/ 596 h 659"/>
                <a:gd name="T42" fmla="*/ 494 w 630"/>
                <a:gd name="T43" fmla="*/ 21 h 659"/>
                <a:gd name="T44" fmla="*/ 476 w 630"/>
                <a:gd name="T45" fmla="*/ 0 h 659"/>
                <a:gd name="T46" fmla="*/ 452 w 630"/>
                <a:gd name="T47" fmla="*/ 16 h 659"/>
                <a:gd name="T48" fmla="*/ 133 w 630"/>
                <a:gd name="T49" fmla="*/ 551 h 659"/>
                <a:gd name="T50" fmla="*/ 242 w 630"/>
                <a:gd name="T51" fmla="*/ 416 h 659"/>
                <a:gd name="T52" fmla="*/ 424 w 630"/>
                <a:gd name="T53" fmla="*/ 114 h 659"/>
                <a:gd name="T54" fmla="*/ 452 w 630"/>
                <a:gd name="T55" fmla="*/ 416 h 659"/>
                <a:gd name="T56" fmla="*/ 242 w 630"/>
                <a:gd name="T57" fmla="*/ 41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0" h="659">
                  <a:moveTo>
                    <a:pt x="133" y="551"/>
                  </a:moveTo>
                  <a:cubicBezTo>
                    <a:pt x="96" y="614"/>
                    <a:pt x="60" y="627"/>
                    <a:pt x="18" y="629"/>
                  </a:cubicBezTo>
                  <a:cubicBezTo>
                    <a:pt x="8" y="629"/>
                    <a:pt x="0" y="629"/>
                    <a:pt x="0" y="648"/>
                  </a:cubicBezTo>
                  <a:cubicBezTo>
                    <a:pt x="0" y="653"/>
                    <a:pt x="5" y="658"/>
                    <a:pt x="13" y="658"/>
                  </a:cubicBezTo>
                  <a:cubicBezTo>
                    <a:pt x="36" y="658"/>
                    <a:pt x="65" y="655"/>
                    <a:pt x="91" y="655"/>
                  </a:cubicBezTo>
                  <a:cubicBezTo>
                    <a:pt x="122" y="655"/>
                    <a:pt x="153" y="658"/>
                    <a:pt x="182" y="658"/>
                  </a:cubicBezTo>
                  <a:cubicBezTo>
                    <a:pt x="187" y="658"/>
                    <a:pt x="200" y="658"/>
                    <a:pt x="200" y="640"/>
                  </a:cubicBezTo>
                  <a:cubicBezTo>
                    <a:pt x="200" y="629"/>
                    <a:pt x="192" y="629"/>
                    <a:pt x="185" y="629"/>
                  </a:cubicBezTo>
                  <a:cubicBezTo>
                    <a:pt x="164" y="627"/>
                    <a:pt x="143" y="619"/>
                    <a:pt x="143" y="596"/>
                  </a:cubicBezTo>
                  <a:cubicBezTo>
                    <a:pt x="143" y="585"/>
                    <a:pt x="148" y="575"/>
                    <a:pt x="156" y="562"/>
                  </a:cubicBezTo>
                  <a:lnTo>
                    <a:pt x="224" y="445"/>
                  </a:lnTo>
                  <a:lnTo>
                    <a:pt x="455" y="445"/>
                  </a:lnTo>
                  <a:cubicBezTo>
                    <a:pt x="458" y="466"/>
                    <a:pt x="471" y="590"/>
                    <a:pt x="471" y="598"/>
                  </a:cubicBezTo>
                  <a:cubicBezTo>
                    <a:pt x="471" y="627"/>
                    <a:pt x="421" y="629"/>
                    <a:pt x="403" y="629"/>
                  </a:cubicBezTo>
                  <a:cubicBezTo>
                    <a:pt x="390" y="629"/>
                    <a:pt x="382" y="629"/>
                    <a:pt x="382" y="648"/>
                  </a:cubicBezTo>
                  <a:cubicBezTo>
                    <a:pt x="382" y="658"/>
                    <a:pt x="393" y="658"/>
                    <a:pt x="395" y="658"/>
                  </a:cubicBezTo>
                  <a:cubicBezTo>
                    <a:pt x="432" y="658"/>
                    <a:pt x="471" y="655"/>
                    <a:pt x="510" y="655"/>
                  </a:cubicBezTo>
                  <a:cubicBezTo>
                    <a:pt x="533" y="655"/>
                    <a:pt x="590" y="658"/>
                    <a:pt x="614" y="658"/>
                  </a:cubicBezTo>
                  <a:cubicBezTo>
                    <a:pt x="619" y="658"/>
                    <a:pt x="629" y="658"/>
                    <a:pt x="629" y="640"/>
                  </a:cubicBezTo>
                  <a:cubicBezTo>
                    <a:pt x="629" y="629"/>
                    <a:pt x="621" y="629"/>
                    <a:pt x="608" y="629"/>
                  </a:cubicBezTo>
                  <a:cubicBezTo>
                    <a:pt x="551" y="629"/>
                    <a:pt x="551" y="622"/>
                    <a:pt x="549" y="596"/>
                  </a:cubicBezTo>
                  <a:lnTo>
                    <a:pt x="494" y="21"/>
                  </a:lnTo>
                  <a:cubicBezTo>
                    <a:pt x="491" y="3"/>
                    <a:pt x="491" y="0"/>
                    <a:pt x="476" y="0"/>
                  </a:cubicBezTo>
                  <a:cubicBezTo>
                    <a:pt x="460" y="0"/>
                    <a:pt x="458" y="5"/>
                    <a:pt x="452" y="16"/>
                  </a:cubicBezTo>
                  <a:lnTo>
                    <a:pt x="133" y="551"/>
                  </a:lnTo>
                  <a:close/>
                  <a:moveTo>
                    <a:pt x="242" y="416"/>
                  </a:moveTo>
                  <a:lnTo>
                    <a:pt x="424" y="114"/>
                  </a:lnTo>
                  <a:lnTo>
                    <a:pt x="452" y="416"/>
                  </a:lnTo>
                  <a:lnTo>
                    <a:pt x="242" y="4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3" name="Freeform 425"/>
            <p:cNvSpPr>
              <a:spLocks noChangeArrowheads="1"/>
            </p:cNvSpPr>
            <p:nvPr/>
          </p:nvSpPr>
          <p:spPr bwMode="auto">
            <a:xfrm>
              <a:off x="3444" y="4328"/>
              <a:ext cx="52" cy="66"/>
            </a:xfrm>
            <a:custGeom>
              <a:avLst/>
              <a:gdLst>
                <a:gd name="T0" fmla="*/ 216 w 235"/>
                <a:gd name="T1" fmla="*/ 16 h 295"/>
                <a:gd name="T2" fmla="*/ 208 w 235"/>
                <a:gd name="T3" fmla="*/ 0 h 295"/>
                <a:gd name="T4" fmla="*/ 195 w 235"/>
                <a:gd name="T5" fmla="*/ 8 h 295"/>
                <a:gd name="T6" fmla="*/ 182 w 235"/>
                <a:gd name="T7" fmla="*/ 18 h 295"/>
                <a:gd name="T8" fmla="*/ 114 w 235"/>
                <a:gd name="T9" fmla="*/ 0 h 295"/>
                <a:gd name="T10" fmla="*/ 0 w 235"/>
                <a:gd name="T11" fmla="*/ 81 h 295"/>
                <a:gd name="T12" fmla="*/ 23 w 235"/>
                <a:gd name="T13" fmla="*/ 130 h 295"/>
                <a:gd name="T14" fmla="*/ 114 w 235"/>
                <a:gd name="T15" fmla="*/ 164 h 295"/>
                <a:gd name="T16" fmla="*/ 198 w 235"/>
                <a:gd name="T17" fmla="*/ 221 h 295"/>
                <a:gd name="T18" fmla="*/ 120 w 235"/>
                <a:gd name="T19" fmla="*/ 276 h 295"/>
                <a:gd name="T20" fmla="*/ 23 w 235"/>
                <a:gd name="T21" fmla="*/ 192 h 295"/>
                <a:gd name="T22" fmla="*/ 10 w 235"/>
                <a:gd name="T23" fmla="*/ 182 h 295"/>
                <a:gd name="T24" fmla="*/ 0 w 235"/>
                <a:gd name="T25" fmla="*/ 198 h 295"/>
                <a:gd name="T26" fmla="*/ 0 w 235"/>
                <a:gd name="T27" fmla="*/ 278 h 295"/>
                <a:gd name="T28" fmla="*/ 8 w 235"/>
                <a:gd name="T29" fmla="*/ 294 h 295"/>
                <a:gd name="T30" fmla="*/ 39 w 235"/>
                <a:gd name="T31" fmla="*/ 268 h 295"/>
                <a:gd name="T32" fmla="*/ 120 w 235"/>
                <a:gd name="T33" fmla="*/ 294 h 295"/>
                <a:gd name="T34" fmla="*/ 234 w 235"/>
                <a:gd name="T35" fmla="*/ 203 h 295"/>
                <a:gd name="T36" fmla="*/ 205 w 235"/>
                <a:gd name="T37" fmla="*/ 143 h 295"/>
                <a:gd name="T38" fmla="*/ 130 w 235"/>
                <a:gd name="T39" fmla="*/ 112 h 295"/>
                <a:gd name="T40" fmla="*/ 36 w 235"/>
                <a:gd name="T41" fmla="*/ 62 h 295"/>
                <a:gd name="T42" fmla="*/ 114 w 235"/>
                <a:gd name="T43" fmla="*/ 16 h 295"/>
                <a:gd name="T44" fmla="*/ 195 w 235"/>
                <a:gd name="T45" fmla="*/ 86 h 295"/>
                <a:gd name="T46" fmla="*/ 205 w 235"/>
                <a:gd name="T47" fmla="*/ 94 h 295"/>
                <a:gd name="T48" fmla="*/ 216 w 235"/>
                <a:gd name="T49" fmla="*/ 78 h 295"/>
                <a:gd name="T50" fmla="*/ 216 w 235"/>
                <a:gd name="T51" fmla="*/ 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5" h="295">
                  <a:moveTo>
                    <a:pt x="216" y="16"/>
                  </a:moveTo>
                  <a:cubicBezTo>
                    <a:pt x="216" y="5"/>
                    <a:pt x="216" y="0"/>
                    <a:pt x="208" y="0"/>
                  </a:cubicBezTo>
                  <a:cubicBezTo>
                    <a:pt x="203" y="0"/>
                    <a:pt x="203" y="0"/>
                    <a:pt x="195" y="8"/>
                  </a:cubicBezTo>
                  <a:cubicBezTo>
                    <a:pt x="192" y="8"/>
                    <a:pt x="187" y="13"/>
                    <a:pt x="182" y="18"/>
                  </a:cubicBezTo>
                  <a:cubicBezTo>
                    <a:pt x="164" y="3"/>
                    <a:pt x="138" y="0"/>
                    <a:pt x="114" y="0"/>
                  </a:cubicBezTo>
                  <a:cubicBezTo>
                    <a:pt x="21" y="0"/>
                    <a:pt x="0" y="49"/>
                    <a:pt x="0" y="81"/>
                  </a:cubicBezTo>
                  <a:cubicBezTo>
                    <a:pt x="0" y="101"/>
                    <a:pt x="8" y="117"/>
                    <a:pt x="23" y="130"/>
                  </a:cubicBezTo>
                  <a:cubicBezTo>
                    <a:pt x="49" y="153"/>
                    <a:pt x="73" y="156"/>
                    <a:pt x="114" y="164"/>
                  </a:cubicBezTo>
                  <a:cubicBezTo>
                    <a:pt x="146" y="169"/>
                    <a:pt x="198" y="179"/>
                    <a:pt x="198" y="221"/>
                  </a:cubicBezTo>
                  <a:cubicBezTo>
                    <a:pt x="198" y="247"/>
                    <a:pt x="182" y="276"/>
                    <a:pt x="120" y="276"/>
                  </a:cubicBezTo>
                  <a:cubicBezTo>
                    <a:pt x="57" y="276"/>
                    <a:pt x="34" y="237"/>
                    <a:pt x="23" y="192"/>
                  </a:cubicBezTo>
                  <a:cubicBezTo>
                    <a:pt x="21" y="182"/>
                    <a:pt x="21" y="182"/>
                    <a:pt x="10" y="182"/>
                  </a:cubicBezTo>
                  <a:cubicBezTo>
                    <a:pt x="0" y="182"/>
                    <a:pt x="0" y="185"/>
                    <a:pt x="0" y="198"/>
                  </a:cubicBezTo>
                  <a:lnTo>
                    <a:pt x="0" y="278"/>
                  </a:lnTo>
                  <a:cubicBezTo>
                    <a:pt x="0" y="289"/>
                    <a:pt x="0" y="294"/>
                    <a:pt x="8" y="294"/>
                  </a:cubicBezTo>
                  <a:cubicBezTo>
                    <a:pt x="16" y="294"/>
                    <a:pt x="26" y="281"/>
                    <a:pt x="39" y="268"/>
                  </a:cubicBezTo>
                  <a:cubicBezTo>
                    <a:pt x="68" y="294"/>
                    <a:pt x="104" y="294"/>
                    <a:pt x="120" y="294"/>
                  </a:cubicBezTo>
                  <a:cubicBezTo>
                    <a:pt x="203" y="294"/>
                    <a:pt x="234" y="250"/>
                    <a:pt x="234" y="203"/>
                  </a:cubicBezTo>
                  <a:cubicBezTo>
                    <a:pt x="234" y="179"/>
                    <a:pt x="224" y="159"/>
                    <a:pt x="205" y="143"/>
                  </a:cubicBezTo>
                  <a:cubicBezTo>
                    <a:pt x="182" y="122"/>
                    <a:pt x="151" y="117"/>
                    <a:pt x="130" y="112"/>
                  </a:cubicBezTo>
                  <a:cubicBezTo>
                    <a:pt x="78" y="104"/>
                    <a:pt x="36" y="96"/>
                    <a:pt x="36" y="62"/>
                  </a:cubicBezTo>
                  <a:cubicBezTo>
                    <a:pt x="36" y="42"/>
                    <a:pt x="52" y="16"/>
                    <a:pt x="114" y="16"/>
                  </a:cubicBezTo>
                  <a:cubicBezTo>
                    <a:pt x="190" y="16"/>
                    <a:pt x="192" y="68"/>
                    <a:pt x="195" y="86"/>
                  </a:cubicBezTo>
                  <a:cubicBezTo>
                    <a:pt x="195" y="94"/>
                    <a:pt x="203" y="94"/>
                    <a:pt x="205" y="94"/>
                  </a:cubicBezTo>
                  <a:cubicBezTo>
                    <a:pt x="216" y="94"/>
                    <a:pt x="216" y="88"/>
                    <a:pt x="216" y="78"/>
                  </a:cubicBezTo>
                  <a:lnTo>
                    <a:pt x="216" y="1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4" name="Freeform 426"/>
            <p:cNvSpPr>
              <a:spLocks noChangeArrowheads="1"/>
            </p:cNvSpPr>
            <p:nvPr/>
          </p:nvSpPr>
          <p:spPr bwMode="auto">
            <a:xfrm>
              <a:off x="3512" y="4295"/>
              <a:ext cx="32" cy="98"/>
            </a:xfrm>
            <a:custGeom>
              <a:avLst/>
              <a:gdLst>
                <a:gd name="T0" fmla="*/ 101 w 144"/>
                <a:gd name="T1" fmla="*/ 36 h 435"/>
                <a:gd name="T2" fmla="*/ 62 w 144"/>
                <a:gd name="T3" fmla="*/ 0 h 435"/>
                <a:gd name="T4" fmla="*/ 26 w 144"/>
                <a:gd name="T5" fmla="*/ 36 h 435"/>
                <a:gd name="T6" fmla="*/ 62 w 144"/>
                <a:gd name="T7" fmla="*/ 73 h 435"/>
                <a:gd name="T8" fmla="*/ 101 w 144"/>
                <a:gd name="T9" fmla="*/ 36 h 435"/>
                <a:gd name="T10" fmla="*/ 3 w 144"/>
                <a:gd name="T11" fmla="*/ 156 h 435"/>
                <a:gd name="T12" fmla="*/ 3 w 144"/>
                <a:gd name="T13" fmla="*/ 179 h 435"/>
                <a:gd name="T14" fmla="*/ 49 w 144"/>
                <a:gd name="T15" fmla="*/ 216 h 435"/>
                <a:gd name="T16" fmla="*/ 49 w 144"/>
                <a:gd name="T17" fmla="*/ 382 h 435"/>
                <a:gd name="T18" fmla="*/ 0 w 144"/>
                <a:gd name="T19" fmla="*/ 411 h 435"/>
                <a:gd name="T20" fmla="*/ 0 w 144"/>
                <a:gd name="T21" fmla="*/ 434 h 435"/>
                <a:gd name="T22" fmla="*/ 73 w 144"/>
                <a:gd name="T23" fmla="*/ 432 h 435"/>
                <a:gd name="T24" fmla="*/ 143 w 144"/>
                <a:gd name="T25" fmla="*/ 434 h 435"/>
                <a:gd name="T26" fmla="*/ 143 w 144"/>
                <a:gd name="T27" fmla="*/ 411 h 435"/>
                <a:gd name="T28" fmla="*/ 99 w 144"/>
                <a:gd name="T29" fmla="*/ 385 h 435"/>
                <a:gd name="T30" fmla="*/ 99 w 144"/>
                <a:gd name="T31" fmla="*/ 151 h 435"/>
                <a:gd name="T32" fmla="*/ 3 w 144"/>
                <a:gd name="T33" fmla="*/ 15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435">
                  <a:moveTo>
                    <a:pt x="101" y="36"/>
                  </a:moveTo>
                  <a:cubicBezTo>
                    <a:pt x="101" y="18"/>
                    <a:pt x="86" y="0"/>
                    <a:pt x="62" y="0"/>
                  </a:cubicBezTo>
                  <a:cubicBezTo>
                    <a:pt x="44" y="0"/>
                    <a:pt x="26" y="16"/>
                    <a:pt x="26" y="36"/>
                  </a:cubicBezTo>
                  <a:cubicBezTo>
                    <a:pt x="26" y="60"/>
                    <a:pt x="44" y="73"/>
                    <a:pt x="62" y="73"/>
                  </a:cubicBezTo>
                  <a:cubicBezTo>
                    <a:pt x="83" y="73"/>
                    <a:pt x="101" y="57"/>
                    <a:pt x="101" y="36"/>
                  </a:cubicBezTo>
                  <a:close/>
                  <a:moveTo>
                    <a:pt x="3" y="156"/>
                  </a:moveTo>
                  <a:lnTo>
                    <a:pt x="3" y="179"/>
                  </a:lnTo>
                  <a:cubicBezTo>
                    <a:pt x="44" y="179"/>
                    <a:pt x="49" y="185"/>
                    <a:pt x="49" y="216"/>
                  </a:cubicBezTo>
                  <a:lnTo>
                    <a:pt x="49" y="382"/>
                  </a:lnTo>
                  <a:cubicBezTo>
                    <a:pt x="49" y="411"/>
                    <a:pt x="42" y="411"/>
                    <a:pt x="0" y="411"/>
                  </a:cubicBezTo>
                  <a:lnTo>
                    <a:pt x="0" y="434"/>
                  </a:lnTo>
                  <a:cubicBezTo>
                    <a:pt x="3" y="434"/>
                    <a:pt x="47" y="432"/>
                    <a:pt x="73" y="432"/>
                  </a:cubicBezTo>
                  <a:cubicBezTo>
                    <a:pt x="96" y="432"/>
                    <a:pt x="120" y="432"/>
                    <a:pt x="143" y="434"/>
                  </a:cubicBezTo>
                  <a:lnTo>
                    <a:pt x="143" y="411"/>
                  </a:lnTo>
                  <a:cubicBezTo>
                    <a:pt x="104" y="411"/>
                    <a:pt x="99" y="411"/>
                    <a:pt x="99" y="385"/>
                  </a:cubicBezTo>
                  <a:lnTo>
                    <a:pt x="99" y="151"/>
                  </a:lnTo>
                  <a:lnTo>
                    <a:pt x="3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5" name="Freeform 427"/>
            <p:cNvSpPr>
              <a:spLocks noChangeArrowheads="1"/>
            </p:cNvSpPr>
            <p:nvPr/>
          </p:nvSpPr>
          <p:spPr bwMode="auto">
            <a:xfrm>
              <a:off x="3558" y="4329"/>
              <a:ext cx="78" cy="64"/>
            </a:xfrm>
            <a:custGeom>
              <a:avLst/>
              <a:gdLst>
                <a:gd name="T0" fmla="*/ 296 w 347"/>
                <a:gd name="T1" fmla="*/ 88 h 287"/>
                <a:gd name="T2" fmla="*/ 200 w 347"/>
                <a:gd name="T3" fmla="*/ 0 h 287"/>
                <a:gd name="T4" fmla="*/ 96 w 347"/>
                <a:gd name="T5" fmla="*/ 62 h 287"/>
                <a:gd name="T6" fmla="*/ 94 w 347"/>
                <a:gd name="T7" fmla="*/ 62 h 287"/>
                <a:gd name="T8" fmla="*/ 94 w 347"/>
                <a:gd name="T9" fmla="*/ 0 h 287"/>
                <a:gd name="T10" fmla="*/ 0 w 347"/>
                <a:gd name="T11" fmla="*/ 8 h 287"/>
                <a:gd name="T12" fmla="*/ 0 w 347"/>
                <a:gd name="T13" fmla="*/ 31 h 287"/>
                <a:gd name="T14" fmla="*/ 49 w 347"/>
                <a:gd name="T15" fmla="*/ 68 h 287"/>
                <a:gd name="T16" fmla="*/ 49 w 347"/>
                <a:gd name="T17" fmla="*/ 234 h 287"/>
                <a:gd name="T18" fmla="*/ 0 w 347"/>
                <a:gd name="T19" fmla="*/ 263 h 287"/>
                <a:gd name="T20" fmla="*/ 0 w 347"/>
                <a:gd name="T21" fmla="*/ 286 h 287"/>
                <a:gd name="T22" fmla="*/ 73 w 347"/>
                <a:gd name="T23" fmla="*/ 283 h 287"/>
                <a:gd name="T24" fmla="*/ 148 w 347"/>
                <a:gd name="T25" fmla="*/ 286 h 287"/>
                <a:gd name="T26" fmla="*/ 148 w 347"/>
                <a:gd name="T27" fmla="*/ 263 h 287"/>
                <a:gd name="T28" fmla="*/ 99 w 347"/>
                <a:gd name="T29" fmla="*/ 234 h 287"/>
                <a:gd name="T30" fmla="*/ 99 w 347"/>
                <a:gd name="T31" fmla="*/ 117 h 287"/>
                <a:gd name="T32" fmla="*/ 195 w 347"/>
                <a:gd name="T33" fmla="*/ 18 h 287"/>
                <a:gd name="T34" fmla="*/ 247 w 347"/>
                <a:gd name="T35" fmla="*/ 86 h 287"/>
                <a:gd name="T36" fmla="*/ 247 w 347"/>
                <a:gd name="T37" fmla="*/ 234 h 287"/>
                <a:gd name="T38" fmla="*/ 198 w 347"/>
                <a:gd name="T39" fmla="*/ 263 h 287"/>
                <a:gd name="T40" fmla="*/ 198 w 347"/>
                <a:gd name="T41" fmla="*/ 286 h 287"/>
                <a:gd name="T42" fmla="*/ 270 w 347"/>
                <a:gd name="T43" fmla="*/ 283 h 287"/>
                <a:gd name="T44" fmla="*/ 346 w 347"/>
                <a:gd name="T45" fmla="*/ 286 h 287"/>
                <a:gd name="T46" fmla="*/ 346 w 347"/>
                <a:gd name="T47" fmla="*/ 263 h 287"/>
                <a:gd name="T48" fmla="*/ 296 w 347"/>
                <a:gd name="T49" fmla="*/ 234 h 287"/>
                <a:gd name="T50" fmla="*/ 296 w 347"/>
                <a:gd name="T51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" h="287">
                  <a:moveTo>
                    <a:pt x="296" y="88"/>
                  </a:moveTo>
                  <a:cubicBezTo>
                    <a:pt x="296" y="34"/>
                    <a:pt x="270" y="0"/>
                    <a:pt x="200" y="0"/>
                  </a:cubicBezTo>
                  <a:cubicBezTo>
                    <a:pt x="148" y="0"/>
                    <a:pt x="114" y="29"/>
                    <a:pt x="96" y="62"/>
                  </a:cubicBezTo>
                  <a:lnTo>
                    <a:pt x="94" y="62"/>
                  </a:lnTo>
                  <a:lnTo>
                    <a:pt x="94" y="0"/>
                  </a:lnTo>
                  <a:lnTo>
                    <a:pt x="0" y="8"/>
                  </a:lnTo>
                  <a:lnTo>
                    <a:pt x="0" y="31"/>
                  </a:lnTo>
                  <a:cubicBezTo>
                    <a:pt x="44" y="31"/>
                    <a:pt x="49" y="34"/>
                    <a:pt x="49" y="68"/>
                  </a:cubicBezTo>
                  <a:lnTo>
                    <a:pt x="49" y="234"/>
                  </a:lnTo>
                  <a:cubicBezTo>
                    <a:pt x="49" y="263"/>
                    <a:pt x="42" y="263"/>
                    <a:pt x="0" y="263"/>
                  </a:cubicBezTo>
                  <a:lnTo>
                    <a:pt x="0" y="286"/>
                  </a:lnTo>
                  <a:cubicBezTo>
                    <a:pt x="0" y="286"/>
                    <a:pt x="47" y="283"/>
                    <a:pt x="73" y="283"/>
                  </a:cubicBezTo>
                  <a:cubicBezTo>
                    <a:pt x="96" y="283"/>
                    <a:pt x="143" y="283"/>
                    <a:pt x="148" y="286"/>
                  </a:cubicBezTo>
                  <a:lnTo>
                    <a:pt x="148" y="263"/>
                  </a:lnTo>
                  <a:cubicBezTo>
                    <a:pt x="107" y="263"/>
                    <a:pt x="99" y="263"/>
                    <a:pt x="99" y="234"/>
                  </a:cubicBezTo>
                  <a:lnTo>
                    <a:pt x="99" y="117"/>
                  </a:lnTo>
                  <a:cubicBezTo>
                    <a:pt x="99" y="49"/>
                    <a:pt x="153" y="18"/>
                    <a:pt x="195" y="18"/>
                  </a:cubicBezTo>
                  <a:cubicBezTo>
                    <a:pt x="239" y="18"/>
                    <a:pt x="247" y="55"/>
                    <a:pt x="247" y="86"/>
                  </a:cubicBezTo>
                  <a:lnTo>
                    <a:pt x="247" y="234"/>
                  </a:lnTo>
                  <a:cubicBezTo>
                    <a:pt x="247" y="263"/>
                    <a:pt x="239" y="263"/>
                    <a:pt x="198" y="263"/>
                  </a:cubicBezTo>
                  <a:lnTo>
                    <a:pt x="198" y="286"/>
                  </a:lnTo>
                  <a:cubicBezTo>
                    <a:pt x="200" y="286"/>
                    <a:pt x="244" y="283"/>
                    <a:pt x="270" y="283"/>
                  </a:cubicBezTo>
                  <a:cubicBezTo>
                    <a:pt x="296" y="283"/>
                    <a:pt x="341" y="283"/>
                    <a:pt x="346" y="286"/>
                  </a:cubicBezTo>
                  <a:lnTo>
                    <a:pt x="346" y="263"/>
                  </a:lnTo>
                  <a:cubicBezTo>
                    <a:pt x="304" y="263"/>
                    <a:pt x="296" y="263"/>
                    <a:pt x="296" y="234"/>
                  </a:cubicBezTo>
                  <a:lnTo>
                    <a:pt x="296" y="8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6" name="Freeform 428"/>
            <p:cNvSpPr>
              <a:spLocks noChangeArrowheads="1"/>
            </p:cNvSpPr>
            <p:nvPr/>
          </p:nvSpPr>
          <p:spPr bwMode="auto">
            <a:xfrm>
              <a:off x="3659" y="4284"/>
              <a:ext cx="38" cy="145"/>
            </a:xfrm>
            <a:custGeom>
              <a:avLst/>
              <a:gdLst>
                <a:gd name="T0" fmla="*/ 156 w 170"/>
                <a:gd name="T1" fmla="*/ 0 h 643"/>
                <a:gd name="T2" fmla="*/ 0 w 170"/>
                <a:gd name="T3" fmla="*/ 320 h 643"/>
                <a:gd name="T4" fmla="*/ 156 w 170"/>
                <a:gd name="T5" fmla="*/ 642 h 643"/>
                <a:gd name="T6" fmla="*/ 169 w 170"/>
                <a:gd name="T7" fmla="*/ 635 h 643"/>
                <a:gd name="T8" fmla="*/ 161 w 170"/>
                <a:gd name="T9" fmla="*/ 624 h 643"/>
                <a:gd name="T10" fmla="*/ 44 w 170"/>
                <a:gd name="T11" fmla="*/ 323 h 643"/>
                <a:gd name="T12" fmla="*/ 164 w 170"/>
                <a:gd name="T13" fmla="*/ 16 h 643"/>
                <a:gd name="T14" fmla="*/ 169 w 170"/>
                <a:gd name="T15" fmla="*/ 8 h 643"/>
                <a:gd name="T16" fmla="*/ 156 w 170"/>
                <a:gd name="T17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643">
                  <a:moveTo>
                    <a:pt x="156" y="0"/>
                  </a:moveTo>
                  <a:cubicBezTo>
                    <a:pt x="31" y="86"/>
                    <a:pt x="0" y="221"/>
                    <a:pt x="0" y="320"/>
                  </a:cubicBezTo>
                  <a:cubicBezTo>
                    <a:pt x="0" y="411"/>
                    <a:pt x="26" y="551"/>
                    <a:pt x="156" y="642"/>
                  </a:cubicBezTo>
                  <a:cubicBezTo>
                    <a:pt x="161" y="642"/>
                    <a:pt x="169" y="642"/>
                    <a:pt x="169" y="635"/>
                  </a:cubicBezTo>
                  <a:cubicBezTo>
                    <a:pt x="169" y="629"/>
                    <a:pt x="166" y="629"/>
                    <a:pt x="161" y="624"/>
                  </a:cubicBezTo>
                  <a:cubicBezTo>
                    <a:pt x="75" y="546"/>
                    <a:pt x="44" y="437"/>
                    <a:pt x="44" y="323"/>
                  </a:cubicBezTo>
                  <a:cubicBezTo>
                    <a:pt x="44" y="148"/>
                    <a:pt x="112" y="62"/>
                    <a:pt x="164" y="16"/>
                  </a:cubicBezTo>
                  <a:cubicBezTo>
                    <a:pt x="166" y="13"/>
                    <a:pt x="169" y="10"/>
                    <a:pt x="169" y="8"/>
                  </a:cubicBezTo>
                  <a:cubicBezTo>
                    <a:pt x="169" y="0"/>
                    <a:pt x="161" y="0"/>
                    <a:pt x="15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7" name="Freeform 429"/>
            <p:cNvSpPr>
              <a:spLocks noChangeArrowheads="1"/>
            </p:cNvSpPr>
            <p:nvPr/>
          </p:nvSpPr>
          <p:spPr bwMode="auto">
            <a:xfrm>
              <a:off x="3716" y="4296"/>
              <a:ext cx="64" cy="96"/>
            </a:xfrm>
            <a:custGeom>
              <a:avLst/>
              <a:gdLst>
                <a:gd name="T0" fmla="*/ 286 w 287"/>
                <a:gd name="T1" fmla="*/ 310 h 428"/>
                <a:gd name="T2" fmla="*/ 263 w 287"/>
                <a:gd name="T3" fmla="*/ 310 h 428"/>
                <a:gd name="T4" fmla="*/ 247 w 287"/>
                <a:gd name="T5" fmla="*/ 369 h 428"/>
                <a:gd name="T6" fmla="*/ 182 w 287"/>
                <a:gd name="T7" fmla="*/ 372 h 428"/>
                <a:gd name="T8" fmla="*/ 65 w 287"/>
                <a:gd name="T9" fmla="*/ 372 h 428"/>
                <a:gd name="T10" fmla="*/ 192 w 287"/>
                <a:gd name="T11" fmla="*/ 265 h 428"/>
                <a:gd name="T12" fmla="*/ 286 w 287"/>
                <a:gd name="T13" fmla="*/ 125 h 428"/>
                <a:gd name="T14" fmla="*/ 135 w 287"/>
                <a:gd name="T15" fmla="*/ 0 h 428"/>
                <a:gd name="T16" fmla="*/ 0 w 287"/>
                <a:gd name="T17" fmla="*/ 114 h 428"/>
                <a:gd name="T18" fmla="*/ 34 w 287"/>
                <a:gd name="T19" fmla="*/ 151 h 428"/>
                <a:gd name="T20" fmla="*/ 68 w 287"/>
                <a:gd name="T21" fmla="*/ 117 h 428"/>
                <a:gd name="T22" fmla="*/ 31 w 287"/>
                <a:gd name="T23" fmla="*/ 83 h 428"/>
                <a:gd name="T24" fmla="*/ 125 w 287"/>
                <a:gd name="T25" fmla="*/ 23 h 428"/>
                <a:gd name="T26" fmla="*/ 224 w 287"/>
                <a:gd name="T27" fmla="*/ 125 h 428"/>
                <a:gd name="T28" fmla="*/ 161 w 287"/>
                <a:gd name="T29" fmla="*/ 250 h 428"/>
                <a:gd name="T30" fmla="*/ 5 w 287"/>
                <a:gd name="T31" fmla="*/ 403 h 428"/>
                <a:gd name="T32" fmla="*/ 0 w 287"/>
                <a:gd name="T33" fmla="*/ 427 h 428"/>
                <a:gd name="T34" fmla="*/ 265 w 287"/>
                <a:gd name="T35" fmla="*/ 427 h 428"/>
                <a:gd name="T36" fmla="*/ 286 w 287"/>
                <a:gd name="T37" fmla="*/ 31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8">
                  <a:moveTo>
                    <a:pt x="286" y="310"/>
                  </a:moveTo>
                  <a:lnTo>
                    <a:pt x="263" y="310"/>
                  </a:lnTo>
                  <a:cubicBezTo>
                    <a:pt x="263" y="325"/>
                    <a:pt x="255" y="362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7"/>
                  </a:cubicBezTo>
                  <a:lnTo>
                    <a:pt x="265" y="427"/>
                  </a:lnTo>
                  <a:lnTo>
                    <a:pt x="286" y="31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8" name="Freeform 430"/>
            <p:cNvSpPr>
              <a:spLocks noChangeArrowheads="1"/>
            </p:cNvSpPr>
            <p:nvPr/>
          </p:nvSpPr>
          <p:spPr bwMode="auto">
            <a:xfrm>
              <a:off x="3800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39" name="Freeform 431"/>
            <p:cNvSpPr>
              <a:spLocks noChangeArrowheads="1"/>
            </p:cNvSpPr>
            <p:nvPr/>
          </p:nvSpPr>
          <p:spPr bwMode="auto">
            <a:xfrm>
              <a:off x="3902" y="4343"/>
              <a:ext cx="63" cy="73"/>
            </a:xfrm>
            <a:custGeom>
              <a:avLst/>
              <a:gdLst>
                <a:gd name="T0" fmla="*/ 112 w 284"/>
                <a:gd name="T1" fmla="*/ 18 h 326"/>
                <a:gd name="T2" fmla="*/ 114 w 284"/>
                <a:gd name="T3" fmla="*/ 8 h 326"/>
                <a:gd name="T4" fmla="*/ 99 w 284"/>
                <a:gd name="T5" fmla="*/ 0 h 326"/>
                <a:gd name="T6" fmla="*/ 44 w 284"/>
                <a:gd name="T7" fmla="*/ 5 h 326"/>
                <a:gd name="T8" fmla="*/ 31 w 284"/>
                <a:gd name="T9" fmla="*/ 8 h 326"/>
                <a:gd name="T10" fmla="*/ 29 w 284"/>
                <a:gd name="T11" fmla="*/ 18 h 326"/>
                <a:gd name="T12" fmla="*/ 42 w 284"/>
                <a:gd name="T13" fmla="*/ 26 h 326"/>
                <a:gd name="T14" fmla="*/ 60 w 284"/>
                <a:gd name="T15" fmla="*/ 26 h 326"/>
                <a:gd name="T16" fmla="*/ 68 w 284"/>
                <a:gd name="T17" fmla="*/ 31 h 326"/>
                <a:gd name="T18" fmla="*/ 65 w 284"/>
                <a:gd name="T19" fmla="*/ 44 h 326"/>
                <a:gd name="T20" fmla="*/ 3 w 284"/>
                <a:gd name="T21" fmla="*/ 296 h 326"/>
                <a:gd name="T22" fmla="*/ 0 w 284"/>
                <a:gd name="T23" fmla="*/ 307 h 326"/>
                <a:gd name="T24" fmla="*/ 18 w 284"/>
                <a:gd name="T25" fmla="*/ 325 h 326"/>
                <a:gd name="T26" fmla="*/ 39 w 284"/>
                <a:gd name="T27" fmla="*/ 307 h 326"/>
                <a:gd name="T28" fmla="*/ 49 w 284"/>
                <a:gd name="T29" fmla="*/ 265 h 326"/>
                <a:gd name="T30" fmla="*/ 57 w 284"/>
                <a:gd name="T31" fmla="*/ 234 h 326"/>
                <a:gd name="T32" fmla="*/ 78 w 284"/>
                <a:gd name="T33" fmla="*/ 185 h 326"/>
                <a:gd name="T34" fmla="*/ 161 w 284"/>
                <a:gd name="T35" fmla="*/ 133 h 326"/>
                <a:gd name="T36" fmla="*/ 192 w 284"/>
                <a:gd name="T37" fmla="*/ 164 h 326"/>
                <a:gd name="T38" fmla="*/ 166 w 284"/>
                <a:gd name="T39" fmla="*/ 255 h 326"/>
                <a:gd name="T40" fmla="*/ 159 w 284"/>
                <a:gd name="T41" fmla="*/ 283 h 326"/>
                <a:gd name="T42" fmla="*/ 208 w 284"/>
                <a:gd name="T43" fmla="*/ 325 h 326"/>
                <a:gd name="T44" fmla="*/ 283 w 284"/>
                <a:gd name="T45" fmla="*/ 252 h 326"/>
                <a:gd name="T46" fmla="*/ 273 w 284"/>
                <a:gd name="T47" fmla="*/ 247 h 326"/>
                <a:gd name="T48" fmla="*/ 263 w 284"/>
                <a:gd name="T49" fmla="*/ 257 h 326"/>
                <a:gd name="T50" fmla="*/ 211 w 284"/>
                <a:gd name="T51" fmla="*/ 310 h 326"/>
                <a:gd name="T52" fmla="*/ 198 w 284"/>
                <a:gd name="T53" fmla="*/ 291 h 326"/>
                <a:gd name="T54" fmla="*/ 205 w 284"/>
                <a:gd name="T55" fmla="*/ 257 h 326"/>
                <a:gd name="T56" fmla="*/ 231 w 284"/>
                <a:gd name="T57" fmla="*/ 172 h 326"/>
                <a:gd name="T58" fmla="*/ 164 w 284"/>
                <a:gd name="T59" fmla="*/ 117 h 326"/>
                <a:gd name="T60" fmla="*/ 75 w 284"/>
                <a:gd name="T61" fmla="*/ 161 h 326"/>
                <a:gd name="T62" fmla="*/ 112 w 284"/>
                <a:gd name="T63" fmla="*/ 1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4" h="326">
                  <a:moveTo>
                    <a:pt x="112" y="18"/>
                  </a:moveTo>
                  <a:cubicBezTo>
                    <a:pt x="114" y="10"/>
                    <a:pt x="114" y="10"/>
                    <a:pt x="114" y="8"/>
                  </a:cubicBezTo>
                  <a:cubicBezTo>
                    <a:pt x="114" y="0"/>
                    <a:pt x="107" y="0"/>
                    <a:pt x="99" y="0"/>
                  </a:cubicBezTo>
                  <a:lnTo>
                    <a:pt x="44" y="5"/>
                  </a:lnTo>
                  <a:cubicBezTo>
                    <a:pt x="36" y="5"/>
                    <a:pt x="34" y="5"/>
                    <a:pt x="31" y="8"/>
                  </a:cubicBezTo>
                  <a:cubicBezTo>
                    <a:pt x="31" y="10"/>
                    <a:pt x="29" y="16"/>
                    <a:pt x="29" y="18"/>
                  </a:cubicBezTo>
                  <a:cubicBezTo>
                    <a:pt x="29" y="26"/>
                    <a:pt x="36" y="26"/>
                    <a:pt x="42" y="26"/>
                  </a:cubicBezTo>
                  <a:cubicBezTo>
                    <a:pt x="44" y="26"/>
                    <a:pt x="52" y="26"/>
                    <a:pt x="60" y="26"/>
                  </a:cubicBezTo>
                  <a:cubicBezTo>
                    <a:pt x="68" y="29"/>
                    <a:pt x="68" y="29"/>
                    <a:pt x="68" y="31"/>
                  </a:cubicBezTo>
                  <a:cubicBezTo>
                    <a:pt x="68" y="34"/>
                    <a:pt x="68" y="34"/>
                    <a:pt x="65" y="44"/>
                  </a:cubicBezTo>
                  <a:lnTo>
                    <a:pt x="3" y="296"/>
                  </a:lnTo>
                  <a:cubicBezTo>
                    <a:pt x="0" y="304"/>
                    <a:pt x="0" y="304"/>
                    <a:pt x="0" y="307"/>
                  </a:cubicBezTo>
                  <a:cubicBezTo>
                    <a:pt x="0" y="317"/>
                    <a:pt x="8" y="325"/>
                    <a:pt x="18" y="325"/>
                  </a:cubicBezTo>
                  <a:cubicBezTo>
                    <a:pt x="26" y="325"/>
                    <a:pt x="36" y="317"/>
                    <a:pt x="39" y="307"/>
                  </a:cubicBezTo>
                  <a:cubicBezTo>
                    <a:pt x="42" y="302"/>
                    <a:pt x="42" y="296"/>
                    <a:pt x="49" y="265"/>
                  </a:cubicBezTo>
                  <a:lnTo>
                    <a:pt x="57" y="234"/>
                  </a:lnTo>
                  <a:cubicBezTo>
                    <a:pt x="65" y="205"/>
                    <a:pt x="65" y="205"/>
                    <a:pt x="78" y="185"/>
                  </a:cubicBezTo>
                  <a:cubicBezTo>
                    <a:pt x="96" y="156"/>
                    <a:pt x="125" y="133"/>
                    <a:pt x="161" y="133"/>
                  </a:cubicBezTo>
                  <a:cubicBezTo>
                    <a:pt x="185" y="133"/>
                    <a:pt x="192" y="146"/>
                    <a:pt x="192" y="164"/>
                  </a:cubicBezTo>
                  <a:cubicBezTo>
                    <a:pt x="192" y="190"/>
                    <a:pt x="174" y="239"/>
                    <a:pt x="166" y="255"/>
                  </a:cubicBezTo>
                  <a:cubicBezTo>
                    <a:pt x="159" y="273"/>
                    <a:pt x="159" y="276"/>
                    <a:pt x="159" y="283"/>
                  </a:cubicBezTo>
                  <a:cubicBezTo>
                    <a:pt x="159" y="307"/>
                    <a:pt x="182" y="325"/>
                    <a:pt x="208" y="325"/>
                  </a:cubicBezTo>
                  <a:cubicBezTo>
                    <a:pt x="257" y="325"/>
                    <a:pt x="283" y="265"/>
                    <a:pt x="283" y="252"/>
                  </a:cubicBezTo>
                  <a:cubicBezTo>
                    <a:pt x="283" y="247"/>
                    <a:pt x="276" y="247"/>
                    <a:pt x="273" y="247"/>
                  </a:cubicBezTo>
                  <a:cubicBezTo>
                    <a:pt x="265" y="247"/>
                    <a:pt x="265" y="250"/>
                    <a:pt x="263" y="257"/>
                  </a:cubicBezTo>
                  <a:cubicBezTo>
                    <a:pt x="255" y="283"/>
                    <a:pt x="234" y="310"/>
                    <a:pt x="211" y="310"/>
                  </a:cubicBezTo>
                  <a:cubicBezTo>
                    <a:pt x="200" y="310"/>
                    <a:pt x="198" y="302"/>
                    <a:pt x="198" y="291"/>
                  </a:cubicBezTo>
                  <a:cubicBezTo>
                    <a:pt x="198" y="281"/>
                    <a:pt x="203" y="268"/>
                    <a:pt x="205" y="257"/>
                  </a:cubicBezTo>
                  <a:cubicBezTo>
                    <a:pt x="211" y="244"/>
                    <a:pt x="231" y="195"/>
                    <a:pt x="231" y="172"/>
                  </a:cubicBezTo>
                  <a:cubicBezTo>
                    <a:pt x="231" y="138"/>
                    <a:pt x="211" y="117"/>
                    <a:pt x="164" y="117"/>
                  </a:cubicBezTo>
                  <a:cubicBezTo>
                    <a:pt x="117" y="117"/>
                    <a:pt x="91" y="146"/>
                    <a:pt x="75" y="161"/>
                  </a:cubicBezTo>
                  <a:lnTo>
                    <a:pt x="112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0" name="Freeform 432"/>
            <p:cNvSpPr>
              <a:spLocks noChangeArrowheads="1"/>
            </p:cNvSpPr>
            <p:nvPr/>
          </p:nvSpPr>
          <p:spPr bwMode="auto">
            <a:xfrm>
              <a:off x="4001" y="4353"/>
              <a:ext cx="98" cy="7"/>
            </a:xfrm>
            <a:custGeom>
              <a:avLst/>
              <a:gdLst>
                <a:gd name="T0" fmla="*/ 408 w 435"/>
                <a:gd name="T1" fmla="*/ 34 h 35"/>
                <a:gd name="T2" fmla="*/ 434 w 435"/>
                <a:gd name="T3" fmla="*/ 18 h 35"/>
                <a:gd name="T4" fmla="*/ 408 w 435"/>
                <a:gd name="T5" fmla="*/ 0 h 35"/>
                <a:gd name="T6" fmla="*/ 26 w 435"/>
                <a:gd name="T7" fmla="*/ 0 h 35"/>
                <a:gd name="T8" fmla="*/ 0 w 435"/>
                <a:gd name="T9" fmla="*/ 16 h 35"/>
                <a:gd name="T10" fmla="*/ 26 w 435"/>
                <a:gd name="T11" fmla="*/ 34 h 35"/>
                <a:gd name="T12" fmla="*/ 408 w 435"/>
                <a:gd name="T13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35">
                  <a:moveTo>
                    <a:pt x="408" y="34"/>
                  </a:moveTo>
                  <a:cubicBezTo>
                    <a:pt x="419" y="34"/>
                    <a:pt x="434" y="34"/>
                    <a:pt x="434" y="18"/>
                  </a:cubicBezTo>
                  <a:cubicBezTo>
                    <a:pt x="434" y="0"/>
                    <a:pt x="421" y="0"/>
                    <a:pt x="408" y="0"/>
                  </a:cubicBezTo>
                  <a:lnTo>
                    <a:pt x="26" y="0"/>
                  </a:lnTo>
                  <a:cubicBezTo>
                    <a:pt x="16" y="0"/>
                    <a:pt x="0" y="0"/>
                    <a:pt x="0" y="16"/>
                  </a:cubicBezTo>
                  <a:cubicBezTo>
                    <a:pt x="0" y="34"/>
                    <a:pt x="16" y="34"/>
                    <a:pt x="26" y="34"/>
                  </a:cubicBezTo>
                  <a:lnTo>
                    <a:pt x="408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1" name="Freeform 433"/>
            <p:cNvSpPr>
              <a:spLocks noChangeArrowheads="1"/>
            </p:cNvSpPr>
            <p:nvPr/>
          </p:nvSpPr>
          <p:spPr bwMode="auto">
            <a:xfrm>
              <a:off x="4125" y="4292"/>
              <a:ext cx="84" cy="130"/>
            </a:xfrm>
            <a:custGeom>
              <a:avLst/>
              <a:gdLst>
                <a:gd name="T0" fmla="*/ 273 w 373"/>
                <a:gd name="T1" fmla="*/ 8 h 578"/>
                <a:gd name="T2" fmla="*/ 260 w 373"/>
                <a:gd name="T3" fmla="*/ 0 h 578"/>
                <a:gd name="T4" fmla="*/ 247 w 373"/>
                <a:gd name="T5" fmla="*/ 13 h 578"/>
                <a:gd name="T6" fmla="*/ 211 w 373"/>
                <a:gd name="T7" fmla="*/ 161 h 578"/>
                <a:gd name="T8" fmla="*/ 0 w 373"/>
                <a:gd name="T9" fmla="*/ 336 h 578"/>
                <a:gd name="T10" fmla="*/ 138 w 373"/>
                <a:gd name="T11" fmla="*/ 453 h 578"/>
                <a:gd name="T12" fmla="*/ 122 w 373"/>
                <a:gd name="T13" fmla="*/ 512 h 578"/>
                <a:gd name="T14" fmla="*/ 109 w 373"/>
                <a:gd name="T15" fmla="*/ 570 h 578"/>
                <a:gd name="T16" fmla="*/ 120 w 373"/>
                <a:gd name="T17" fmla="*/ 577 h 578"/>
                <a:gd name="T18" fmla="*/ 133 w 373"/>
                <a:gd name="T19" fmla="*/ 562 h 578"/>
                <a:gd name="T20" fmla="*/ 161 w 373"/>
                <a:gd name="T21" fmla="*/ 453 h 578"/>
                <a:gd name="T22" fmla="*/ 372 w 373"/>
                <a:gd name="T23" fmla="*/ 281 h 578"/>
                <a:gd name="T24" fmla="*/ 234 w 373"/>
                <a:gd name="T25" fmla="*/ 161 h 578"/>
                <a:gd name="T26" fmla="*/ 273 w 373"/>
                <a:gd name="T27" fmla="*/ 8 h 578"/>
                <a:gd name="T28" fmla="*/ 143 w 373"/>
                <a:gd name="T29" fmla="*/ 434 h 578"/>
                <a:gd name="T30" fmla="*/ 47 w 373"/>
                <a:gd name="T31" fmla="*/ 346 h 578"/>
                <a:gd name="T32" fmla="*/ 205 w 373"/>
                <a:gd name="T33" fmla="*/ 179 h 578"/>
                <a:gd name="T34" fmla="*/ 143 w 373"/>
                <a:gd name="T35" fmla="*/ 434 h 578"/>
                <a:gd name="T36" fmla="*/ 229 w 373"/>
                <a:gd name="T37" fmla="*/ 179 h 578"/>
                <a:gd name="T38" fmla="*/ 325 w 373"/>
                <a:gd name="T39" fmla="*/ 270 h 578"/>
                <a:gd name="T40" fmla="*/ 164 w 373"/>
                <a:gd name="T41" fmla="*/ 434 h 578"/>
                <a:gd name="T42" fmla="*/ 229 w 373"/>
                <a:gd name="T43" fmla="*/ 17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3" h="578">
                  <a:moveTo>
                    <a:pt x="273" y="8"/>
                  </a:moveTo>
                  <a:cubicBezTo>
                    <a:pt x="273" y="0"/>
                    <a:pt x="265" y="0"/>
                    <a:pt x="260" y="0"/>
                  </a:cubicBezTo>
                  <a:cubicBezTo>
                    <a:pt x="252" y="0"/>
                    <a:pt x="250" y="3"/>
                    <a:pt x="247" y="13"/>
                  </a:cubicBezTo>
                  <a:lnTo>
                    <a:pt x="211" y="161"/>
                  </a:lnTo>
                  <a:cubicBezTo>
                    <a:pt x="96" y="166"/>
                    <a:pt x="0" y="247"/>
                    <a:pt x="0" y="336"/>
                  </a:cubicBezTo>
                  <a:cubicBezTo>
                    <a:pt x="0" y="406"/>
                    <a:pt x="68" y="450"/>
                    <a:pt x="138" y="453"/>
                  </a:cubicBezTo>
                  <a:cubicBezTo>
                    <a:pt x="133" y="473"/>
                    <a:pt x="127" y="494"/>
                    <a:pt x="122" y="512"/>
                  </a:cubicBezTo>
                  <a:cubicBezTo>
                    <a:pt x="114" y="544"/>
                    <a:pt x="109" y="567"/>
                    <a:pt x="109" y="570"/>
                  </a:cubicBezTo>
                  <a:cubicBezTo>
                    <a:pt x="109" y="577"/>
                    <a:pt x="117" y="577"/>
                    <a:pt x="120" y="577"/>
                  </a:cubicBezTo>
                  <a:cubicBezTo>
                    <a:pt x="130" y="577"/>
                    <a:pt x="130" y="575"/>
                    <a:pt x="133" y="562"/>
                  </a:cubicBezTo>
                  <a:lnTo>
                    <a:pt x="161" y="453"/>
                  </a:lnTo>
                  <a:cubicBezTo>
                    <a:pt x="270" y="450"/>
                    <a:pt x="372" y="369"/>
                    <a:pt x="372" y="281"/>
                  </a:cubicBezTo>
                  <a:cubicBezTo>
                    <a:pt x="372" y="213"/>
                    <a:pt x="312" y="166"/>
                    <a:pt x="234" y="161"/>
                  </a:cubicBezTo>
                  <a:lnTo>
                    <a:pt x="273" y="8"/>
                  </a:lnTo>
                  <a:close/>
                  <a:moveTo>
                    <a:pt x="143" y="434"/>
                  </a:moveTo>
                  <a:cubicBezTo>
                    <a:pt x="94" y="432"/>
                    <a:pt x="47" y="406"/>
                    <a:pt x="47" y="346"/>
                  </a:cubicBezTo>
                  <a:cubicBezTo>
                    <a:pt x="47" y="281"/>
                    <a:pt x="96" y="190"/>
                    <a:pt x="205" y="179"/>
                  </a:cubicBezTo>
                  <a:lnTo>
                    <a:pt x="143" y="434"/>
                  </a:lnTo>
                  <a:close/>
                  <a:moveTo>
                    <a:pt x="229" y="179"/>
                  </a:moveTo>
                  <a:cubicBezTo>
                    <a:pt x="278" y="182"/>
                    <a:pt x="325" y="208"/>
                    <a:pt x="325" y="270"/>
                  </a:cubicBezTo>
                  <a:cubicBezTo>
                    <a:pt x="325" y="341"/>
                    <a:pt x="270" y="427"/>
                    <a:pt x="164" y="434"/>
                  </a:cubicBezTo>
                  <a:lnTo>
                    <a:pt x="229" y="1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2" name="Freeform 434"/>
            <p:cNvSpPr>
              <a:spLocks noChangeArrowheads="1"/>
            </p:cNvSpPr>
            <p:nvPr/>
          </p:nvSpPr>
          <p:spPr bwMode="auto">
            <a:xfrm>
              <a:off x="4227" y="4341"/>
              <a:ext cx="72" cy="75"/>
            </a:xfrm>
            <a:custGeom>
              <a:avLst/>
              <a:gdLst>
                <a:gd name="T0" fmla="*/ 320 w 321"/>
                <a:gd name="T1" fmla="*/ 5 h 337"/>
                <a:gd name="T2" fmla="*/ 312 w 321"/>
                <a:gd name="T3" fmla="*/ 0 h 337"/>
                <a:gd name="T4" fmla="*/ 304 w 321"/>
                <a:gd name="T5" fmla="*/ 5 h 337"/>
                <a:gd name="T6" fmla="*/ 278 w 321"/>
                <a:gd name="T7" fmla="*/ 34 h 337"/>
                <a:gd name="T8" fmla="*/ 192 w 321"/>
                <a:gd name="T9" fmla="*/ 0 h 337"/>
                <a:gd name="T10" fmla="*/ 60 w 321"/>
                <a:gd name="T11" fmla="*/ 101 h 337"/>
                <a:gd name="T12" fmla="*/ 120 w 321"/>
                <a:gd name="T13" fmla="*/ 169 h 337"/>
                <a:gd name="T14" fmla="*/ 172 w 321"/>
                <a:gd name="T15" fmla="*/ 179 h 337"/>
                <a:gd name="T16" fmla="*/ 231 w 321"/>
                <a:gd name="T17" fmla="*/ 200 h 337"/>
                <a:gd name="T18" fmla="*/ 250 w 321"/>
                <a:gd name="T19" fmla="*/ 234 h 337"/>
                <a:gd name="T20" fmla="*/ 143 w 321"/>
                <a:gd name="T21" fmla="*/ 315 h 337"/>
                <a:gd name="T22" fmla="*/ 42 w 321"/>
                <a:gd name="T23" fmla="*/ 250 h 337"/>
                <a:gd name="T24" fmla="*/ 44 w 321"/>
                <a:gd name="T25" fmla="*/ 231 h 337"/>
                <a:gd name="T26" fmla="*/ 44 w 321"/>
                <a:gd name="T27" fmla="*/ 226 h 337"/>
                <a:gd name="T28" fmla="*/ 34 w 321"/>
                <a:gd name="T29" fmla="*/ 221 h 337"/>
                <a:gd name="T30" fmla="*/ 23 w 321"/>
                <a:gd name="T31" fmla="*/ 229 h 337"/>
                <a:gd name="T32" fmla="*/ 3 w 321"/>
                <a:gd name="T33" fmla="*/ 320 h 337"/>
                <a:gd name="T34" fmla="*/ 0 w 321"/>
                <a:gd name="T35" fmla="*/ 328 h 337"/>
                <a:gd name="T36" fmla="*/ 8 w 321"/>
                <a:gd name="T37" fmla="*/ 336 h 337"/>
                <a:gd name="T38" fmla="*/ 18 w 321"/>
                <a:gd name="T39" fmla="*/ 328 h 337"/>
                <a:gd name="T40" fmla="*/ 42 w 321"/>
                <a:gd name="T41" fmla="*/ 304 h 337"/>
                <a:gd name="T42" fmla="*/ 143 w 321"/>
                <a:gd name="T43" fmla="*/ 336 h 337"/>
                <a:gd name="T44" fmla="*/ 281 w 321"/>
                <a:gd name="T45" fmla="*/ 224 h 337"/>
                <a:gd name="T46" fmla="*/ 218 w 321"/>
                <a:gd name="T47" fmla="*/ 153 h 337"/>
                <a:gd name="T48" fmla="*/ 156 w 321"/>
                <a:gd name="T49" fmla="*/ 140 h 337"/>
                <a:gd name="T50" fmla="*/ 104 w 321"/>
                <a:gd name="T51" fmla="*/ 122 h 337"/>
                <a:gd name="T52" fmla="*/ 88 w 321"/>
                <a:gd name="T53" fmla="*/ 91 h 337"/>
                <a:gd name="T54" fmla="*/ 192 w 321"/>
                <a:gd name="T55" fmla="*/ 18 h 337"/>
                <a:gd name="T56" fmla="*/ 276 w 321"/>
                <a:gd name="T57" fmla="*/ 91 h 337"/>
                <a:gd name="T58" fmla="*/ 276 w 321"/>
                <a:gd name="T59" fmla="*/ 109 h 337"/>
                <a:gd name="T60" fmla="*/ 286 w 321"/>
                <a:gd name="T61" fmla="*/ 114 h 337"/>
                <a:gd name="T62" fmla="*/ 296 w 321"/>
                <a:gd name="T63" fmla="*/ 104 h 337"/>
                <a:gd name="T64" fmla="*/ 320 w 321"/>
                <a:gd name="T65" fmla="*/ 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37">
                  <a:moveTo>
                    <a:pt x="320" y="5"/>
                  </a:moveTo>
                  <a:cubicBezTo>
                    <a:pt x="320" y="5"/>
                    <a:pt x="320" y="0"/>
                    <a:pt x="312" y="0"/>
                  </a:cubicBezTo>
                  <a:cubicBezTo>
                    <a:pt x="309" y="0"/>
                    <a:pt x="309" y="0"/>
                    <a:pt x="304" y="5"/>
                  </a:cubicBezTo>
                  <a:cubicBezTo>
                    <a:pt x="296" y="13"/>
                    <a:pt x="283" y="26"/>
                    <a:pt x="278" y="34"/>
                  </a:cubicBezTo>
                  <a:cubicBezTo>
                    <a:pt x="268" y="18"/>
                    <a:pt x="242" y="0"/>
                    <a:pt x="192" y="0"/>
                  </a:cubicBezTo>
                  <a:cubicBezTo>
                    <a:pt x="120" y="0"/>
                    <a:pt x="60" y="49"/>
                    <a:pt x="60" y="101"/>
                  </a:cubicBezTo>
                  <a:cubicBezTo>
                    <a:pt x="60" y="135"/>
                    <a:pt x="83" y="159"/>
                    <a:pt x="120" y="169"/>
                  </a:cubicBezTo>
                  <a:cubicBezTo>
                    <a:pt x="125" y="169"/>
                    <a:pt x="164" y="177"/>
                    <a:pt x="172" y="179"/>
                  </a:cubicBezTo>
                  <a:cubicBezTo>
                    <a:pt x="211" y="187"/>
                    <a:pt x="221" y="190"/>
                    <a:pt x="231" y="200"/>
                  </a:cubicBezTo>
                  <a:cubicBezTo>
                    <a:pt x="244" y="208"/>
                    <a:pt x="250" y="221"/>
                    <a:pt x="250" y="234"/>
                  </a:cubicBezTo>
                  <a:cubicBezTo>
                    <a:pt x="250" y="270"/>
                    <a:pt x="205" y="315"/>
                    <a:pt x="143" y="315"/>
                  </a:cubicBezTo>
                  <a:cubicBezTo>
                    <a:pt x="109" y="315"/>
                    <a:pt x="42" y="307"/>
                    <a:pt x="42" y="250"/>
                  </a:cubicBezTo>
                  <a:cubicBezTo>
                    <a:pt x="42" y="244"/>
                    <a:pt x="42" y="237"/>
                    <a:pt x="44" y="231"/>
                  </a:cubicBezTo>
                  <a:cubicBezTo>
                    <a:pt x="44" y="229"/>
                    <a:pt x="44" y="229"/>
                    <a:pt x="44" y="226"/>
                  </a:cubicBezTo>
                  <a:cubicBezTo>
                    <a:pt x="44" y="221"/>
                    <a:pt x="39" y="221"/>
                    <a:pt x="34" y="221"/>
                  </a:cubicBezTo>
                  <a:cubicBezTo>
                    <a:pt x="29" y="221"/>
                    <a:pt x="26" y="221"/>
                    <a:pt x="23" y="229"/>
                  </a:cubicBezTo>
                  <a:lnTo>
                    <a:pt x="3" y="320"/>
                  </a:lnTo>
                  <a:cubicBezTo>
                    <a:pt x="3" y="323"/>
                    <a:pt x="0" y="328"/>
                    <a:pt x="0" y="328"/>
                  </a:cubicBezTo>
                  <a:cubicBezTo>
                    <a:pt x="0" y="330"/>
                    <a:pt x="0" y="336"/>
                    <a:pt x="8" y="336"/>
                  </a:cubicBezTo>
                  <a:cubicBezTo>
                    <a:pt x="10" y="336"/>
                    <a:pt x="10" y="336"/>
                    <a:pt x="18" y="328"/>
                  </a:cubicBezTo>
                  <a:cubicBezTo>
                    <a:pt x="23" y="323"/>
                    <a:pt x="36" y="310"/>
                    <a:pt x="42" y="304"/>
                  </a:cubicBezTo>
                  <a:cubicBezTo>
                    <a:pt x="68" y="328"/>
                    <a:pt x="107" y="336"/>
                    <a:pt x="143" y="336"/>
                  </a:cubicBezTo>
                  <a:cubicBezTo>
                    <a:pt x="218" y="336"/>
                    <a:pt x="281" y="278"/>
                    <a:pt x="281" y="224"/>
                  </a:cubicBezTo>
                  <a:cubicBezTo>
                    <a:pt x="281" y="190"/>
                    <a:pt x="255" y="161"/>
                    <a:pt x="218" y="153"/>
                  </a:cubicBezTo>
                  <a:cubicBezTo>
                    <a:pt x="211" y="151"/>
                    <a:pt x="166" y="143"/>
                    <a:pt x="156" y="140"/>
                  </a:cubicBezTo>
                  <a:cubicBezTo>
                    <a:pt x="125" y="133"/>
                    <a:pt x="117" y="133"/>
                    <a:pt x="104" y="122"/>
                  </a:cubicBezTo>
                  <a:cubicBezTo>
                    <a:pt x="94" y="114"/>
                    <a:pt x="88" y="104"/>
                    <a:pt x="88" y="91"/>
                  </a:cubicBezTo>
                  <a:cubicBezTo>
                    <a:pt x="88" y="55"/>
                    <a:pt x="135" y="18"/>
                    <a:pt x="192" y="18"/>
                  </a:cubicBezTo>
                  <a:cubicBezTo>
                    <a:pt x="231" y="18"/>
                    <a:pt x="276" y="34"/>
                    <a:pt x="276" y="91"/>
                  </a:cubicBezTo>
                  <a:cubicBezTo>
                    <a:pt x="276" y="99"/>
                    <a:pt x="276" y="107"/>
                    <a:pt x="276" y="109"/>
                  </a:cubicBezTo>
                  <a:cubicBezTo>
                    <a:pt x="276" y="114"/>
                    <a:pt x="283" y="114"/>
                    <a:pt x="286" y="114"/>
                  </a:cubicBezTo>
                  <a:cubicBezTo>
                    <a:pt x="294" y="114"/>
                    <a:pt x="294" y="114"/>
                    <a:pt x="296" y="104"/>
                  </a:cubicBezTo>
                  <a:lnTo>
                    <a:pt x="320" y="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3" name="Freeform 435"/>
            <p:cNvSpPr>
              <a:spLocks noChangeArrowheads="1"/>
            </p:cNvSpPr>
            <p:nvPr/>
          </p:nvSpPr>
          <p:spPr bwMode="auto">
            <a:xfrm>
              <a:off x="4329" y="4284"/>
              <a:ext cx="38" cy="145"/>
            </a:xfrm>
            <a:custGeom>
              <a:avLst/>
              <a:gdLst>
                <a:gd name="T0" fmla="*/ 13 w 170"/>
                <a:gd name="T1" fmla="*/ 0 h 643"/>
                <a:gd name="T2" fmla="*/ 0 w 170"/>
                <a:gd name="T3" fmla="*/ 8 h 643"/>
                <a:gd name="T4" fmla="*/ 5 w 170"/>
                <a:gd name="T5" fmla="*/ 18 h 643"/>
                <a:gd name="T6" fmla="*/ 125 w 170"/>
                <a:gd name="T7" fmla="*/ 320 h 643"/>
                <a:gd name="T8" fmla="*/ 10 w 170"/>
                <a:gd name="T9" fmla="*/ 619 h 643"/>
                <a:gd name="T10" fmla="*/ 0 w 170"/>
                <a:gd name="T11" fmla="*/ 635 h 643"/>
                <a:gd name="T12" fmla="*/ 8 w 170"/>
                <a:gd name="T13" fmla="*/ 642 h 643"/>
                <a:gd name="T14" fmla="*/ 120 w 170"/>
                <a:gd name="T15" fmla="*/ 520 h 643"/>
                <a:gd name="T16" fmla="*/ 169 w 170"/>
                <a:gd name="T17" fmla="*/ 323 h 643"/>
                <a:gd name="T18" fmla="*/ 13 w 170"/>
                <a:gd name="T1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643">
                  <a:moveTo>
                    <a:pt x="13" y="0"/>
                  </a:moveTo>
                  <a:cubicBezTo>
                    <a:pt x="8" y="0"/>
                    <a:pt x="0" y="0"/>
                    <a:pt x="0" y="8"/>
                  </a:cubicBezTo>
                  <a:cubicBezTo>
                    <a:pt x="0" y="10"/>
                    <a:pt x="3" y="13"/>
                    <a:pt x="5" y="18"/>
                  </a:cubicBezTo>
                  <a:cubicBezTo>
                    <a:pt x="62" y="68"/>
                    <a:pt x="125" y="156"/>
                    <a:pt x="125" y="320"/>
                  </a:cubicBezTo>
                  <a:cubicBezTo>
                    <a:pt x="125" y="455"/>
                    <a:pt x="81" y="557"/>
                    <a:pt x="10" y="619"/>
                  </a:cubicBezTo>
                  <a:cubicBezTo>
                    <a:pt x="0" y="629"/>
                    <a:pt x="0" y="632"/>
                    <a:pt x="0" y="635"/>
                  </a:cubicBezTo>
                  <a:cubicBezTo>
                    <a:pt x="0" y="637"/>
                    <a:pt x="3" y="642"/>
                    <a:pt x="8" y="642"/>
                  </a:cubicBezTo>
                  <a:cubicBezTo>
                    <a:pt x="16" y="642"/>
                    <a:pt x="78" y="598"/>
                    <a:pt x="120" y="520"/>
                  </a:cubicBezTo>
                  <a:cubicBezTo>
                    <a:pt x="148" y="466"/>
                    <a:pt x="169" y="395"/>
                    <a:pt x="169" y="323"/>
                  </a:cubicBezTo>
                  <a:cubicBezTo>
                    <a:pt x="169" y="231"/>
                    <a:pt x="140" y="91"/>
                    <a:pt x="1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4" name="Freeform 436"/>
            <p:cNvSpPr>
              <a:spLocks noChangeArrowheads="1"/>
            </p:cNvSpPr>
            <p:nvPr/>
          </p:nvSpPr>
          <p:spPr bwMode="auto">
            <a:xfrm>
              <a:off x="3451" y="4462"/>
              <a:ext cx="107" cy="102"/>
            </a:xfrm>
            <a:custGeom>
              <a:avLst/>
              <a:gdLst>
                <a:gd name="T0" fmla="*/ 395 w 477"/>
                <a:gd name="T1" fmla="*/ 70 h 454"/>
                <a:gd name="T2" fmla="*/ 463 w 477"/>
                <a:gd name="T3" fmla="*/ 23 h 454"/>
                <a:gd name="T4" fmla="*/ 476 w 477"/>
                <a:gd name="T5" fmla="*/ 8 h 454"/>
                <a:gd name="T6" fmla="*/ 468 w 477"/>
                <a:gd name="T7" fmla="*/ 0 h 454"/>
                <a:gd name="T8" fmla="*/ 400 w 477"/>
                <a:gd name="T9" fmla="*/ 3 h 454"/>
                <a:gd name="T10" fmla="*/ 333 w 477"/>
                <a:gd name="T11" fmla="*/ 0 h 454"/>
                <a:gd name="T12" fmla="*/ 320 w 477"/>
                <a:gd name="T13" fmla="*/ 13 h 454"/>
                <a:gd name="T14" fmla="*/ 335 w 477"/>
                <a:gd name="T15" fmla="*/ 23 h 454"/>
                <a:gd name="T16" fmla="*/ 374 w 477"/>
                <a:gd name="T17" fmla="*/ 49 h 454"/>
                <a:gd name="T18" fmla="*/ 374 w 477"/>
                <a:gd name="T19" fmla="*/ 60 h 454"/>
                <a:gd name="T20" fmla="*/ 309 w 477"/>
                <a:gd name="T21" fmla="*/ 315 h 454"/>
                <a:gd name="T22" fmla="*/ 146 w 477"/>
                <a:gd name="T23" fmla="*/ 429 h 454"/>
                <a:gd name="T24" fmla="*/ 57 w 477"/>
                <a:gd name="T25" fmla="*/ 343 h 454"/>
                <a:gd name="T26" fmla="*/ 62 w 477"/>
                <a:gd name="T27" fmla="*/ 299 h 454"/>
                <a:gd name="T28" fmla="*/ 125 w 477"/>
                <a:gd name="T29" fmla="*/ 49 h 454"/>
                <a:gd name="T30" fmla="*/ 182 w 477"/>
                <a:gd name="T31" fmla="*/ 23 h 454"/>
                <a:gd name="T32" fmla="*/ 200 w 477"/>
                <a:gd name="T33" fmla="*/ 8 h 454"/>
                <a:gd name="T34" fmla="*/ 190 w 477"/>
                <a:gd name="T35" fmla="*/ 0 h 454"/>
                <a:gd name="T36" fmla="*/ 107 w 477"/>
                <a:gd name="T37" fmla="*/ 3 h 454"/>
                <a:gd name="T38" fmla="*/ 62 w 477"/>
                <a:gd name="T39" fmla="*/ 3 h 454"/>
                <a:gd name="T40" fmla="*/ 21 w 477"/>
                <a:gd name="T41" fmla="*/ 0 h 454"/>
                <a:gd name="T42" fmla="*/ 8 w 477"/>
                <a:gd name="T43" fmla="*/ 13 h 454"/>
                <a:gd name="T44" fmla="*/ 29 w 477"/>
                <a:gd name="T45" fmla="*/ 23 h 454"/>
                <a:gd name="T46" fmla="*/ 52 w 477"/>
                <a:gd name="T47" fmla="*/ 23 h 454"/>
                <a:gd name="T48" fmla="*/ 68 w 477"/>
                <a:gd name="T49" fmla="*/ 34 h 454"/>
                <a:gd name="T50" fmla="*/ 57 w 477"/>
                <a:gd name="T51" fmla="*/ 75 h 454"/>
                <a:gd name="T52" fmla="*/ 44 w 477"/>
                <a:gd name="T53" fmla="*/ 133 h 454"/>
                <a:gd name="T54" fmla="*/ 5 w 477"/>
                <a:gd name="T55" fmla="*/ 281 h 454"/>
                <a:gd name="T56" fmla="*/ 0 w 477"/>
                <a:gd name="T57" fmla="*/ 325 h 454"/>
                <a:gd name="T58" fmla="*/ 143 w 477"/>
                <a:gd name="T59" fmla="*/ 453 h 454"/>
                <a:gd name="T60" fmla="*/ 338 w 477"/>
                <a:gd name="T61" fmla="*/ 296 h 454"/>
                <a:gd name="T62" fmla="*/ 395 w 477"/>
                <a:gd name="T63" fmla="*/ 7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4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3"/>
                    <a:pt x="143" y="453"/>
                  </a:cubicBezTo>
                  <a:cubicBezTo>
                    <a:pt x="231" y="453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5" name="Freeform 437"/>
            <p:cNvSpPr>
              <a:spLocks noChangeArrowheads="1"/>
            </p:cNvSpPr>
            <p:nvPr/>
          </p:nvSpPr>
          <p:spPr bwMode="auto">
            <a:xfrm>
              <a:off x="3573" y="4463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7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7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846" name="Group 438"/>
          <p:cNvGrpSpPr>
            <a:grpSpLocks/>
          </p:cNvGrpSpPr>
          <p:nvPr/>
        </p:nvGrpSpPr>
        <p:grpSpPr bwMode="auto">
          <a:xfrm>
            <a:off x="163513" y="1317625"/>
            <a:ext cx="10013950" cy="820738"/>
            <a:chOff x="103" y="830"/>
            <a:chExt cx="6308" cy="517"/>
          </a:xfrm>
        </p:grpSpPr>
        <p:sp>
          <p:nvSpPr>
            <p:cNvPr id="17847" name="Freeform 439"/>
            <p:cNvSpPr>
              <a:spLocks noChangeArrowheads="1"/>
            </p:cNvSpPr>
            <p:nvPr/>
          </p:nvSpPr>
          <p:spPr bwMode="auto">
            <a:xfrm>
              <a:off x="103" y="833"/>
              <a:ext cx="6309" cy="513"/>
            </a:xfrm>
            <a:custGeom>
              <a:avLst/>
              <a:gdLst>
                <a:gd name="T0" fmla="*/ 13910 w 27824"/>
                <a:gd name="T1" fmla="*/ 2267 h 2268"/>
                <a:gd name="T2" fmla="*/ 0 w 27824"/>
                <a:gd name="T3" fmla="*/ 2267 h 2268"/>
                <a:gd name="T4" fmla="*/ 0 w 27824"/>
                <a:gd name="T5" fmla="*/ 0 h 2268"/>
                <a:gd name="T6" fmla="*/ 27823 w 27824"/>
                <a:gd name="T7" fmla="*/ 0 h 2268"/>
                <a:gd name="T8" fmla="*/ 27823 w 27824"/>
                <a:gd name="T9" fmla="*/ 2267 h 2268"/>
                <a:gd name="T10" fmla="*/ 13910 w 27824"/>
                <a:gd name="T11" fmla="*/ 2267 h 2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24" h="2268">
                  <a:moveTo>
                    <a:pt x="13910" y="2267"/>
                  </a:moveTo>
                  <a:lnTo>
                    <a:pt x="0" y="2267"/>
                  </a:lnTo>
                  <a:lnTo>
                    <a:pt x="0" y="0"/>
                  </a:lnTo>
                  <a:lnTo>
                    <a:pt x="27823" y="0"/>
                  </a:lnTo>
                  <a:lnTo>
                    <a:pt x="27823" y="2267"/>
                  </a:lnTo>
                  <a:lnTo>
                    <a:pt x="13910" y="226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8" name="Freeform 440"/>
            <p:cNvSpPr>
              <a:spLocks noChangeArrowheads="1"/>
            </p:cNvSpPr>
            <p:nvPr/>
          </p:nvSpPr>
          <p:spPr bwMode="auto">
            <a:xfrm>
              <a:off x="851" y="858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49" name="Freeform 441"/>
            <p:cNvSpPr>
              <a:spLocks noChangeArrowheads="1"/>
            </p:cNvSpPr>
            <p:nvPr/>
          </p:nvSpPr>
          <p:spPr bwMode="auto">
            <a:xfrm>
              <a:off x="959" y="913"/>
              <a:ext cx="109" cy="91"/>
            </a:xfrm>
            <a:custGeom>
              <a:avLst/>
              <a:gdLst>
                <a:gd name="T0" fmla="*/ 442 w 487"/>
                <a:gd name="T1" fmla="*/ 55 h 407"/>
                <a:gd name="T2" fmla="*/ 486 w 487"/>
                <a:gd name="T3" fmla="*/ 21 h 407"/>
                <a:gd name="T4" fmla="*/ 450 w 487"/>
                <a:gd name="T5" fmla="*/ 0 h 407"/>
                <a:gd name="T6" fmla="*/ 242 w 487"/>
                <a:gd name="T7" fmla="*/ 0 h 407"/>
                <a:gd name="T8" fmla="*/ 0 w 487"/>
                <a:gd name="T9" fmla="*/ 260 h 407"/>
                <a:gd name="T10" fmla="*/ 138 w 487"/>
                <a:gd name="T11" fmla="*/ 406 h 407"/>
                <a:gd name="T12" fmla="*/ 369 w 487"/>
                <a:gd name="T13" fmla="*/ 153 h 407"/>
                <a:gd name="T14" fmla="*/ 341 w 487"/>
                <a:gd name="T15" fmla="*/ 55 h 407"/>
                <a:gd name="T16" fmla="*/ 442 w 487"/>
                <a:gd name="T17" fmla="*/ 55 h 407"/>
                <a:gd name="T18" fmla="*/ 138 w 487"/>
                <a:gd name="T19" fmla="*/ 387 h 407"/>
                <a:gd name="T20" fmla="*/ 57 w 487"/>
                <a:gd name="T21" fmla="*/ 286 h 407"/>
                <a:gd name="T22" fmla="*/ 101 w 487"/>
                <a:gd name="T23" fmla="*/ 130 h 407"/>
                <a:gd name="T24" fmla="*/ 226 w 487"/>
                <a:gd name="T25" fmla="*/ 55 h 407"/>
                <a:gd name="T26" fmla="*/ 309 w 487"/>
                <a:gd name="T27" fmla="*/ 143 h 407"/>
                <a:gd name="T28" fmla="*/ 260 w 487"/>
                <a:gd name="T29" fmla="*/ 307 h 407"/>
                <a:gd name="T30" fmla="*/ 138 w 487"/>
                <a:gd name="T31" fmla="*/ 3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7" h="407">
                  <a:moveTo>
                    <a:pt x="442" y="55"/>
                  </a:moveTo>
                  <a:cubicBezTo>
                    <a:pt x="452" y="55"/>
                    <a:pt x="486" y="55"/>
                    <a:pt x="486" y="21"/>
                  </a:cubicBezTo>
                  <a:cubicBezTo>
                    <a:pt x="486" y="0"/>
                    <a:pt x="468" y="0"/>
                    <a:pt x="450" y="0"/>
                  </a:cubicBezTo>
                  <a:lnTo>
                    <a:pt x="242" y="0"/>
                  </a:lnTo>
                  <a:cubicBezTo>
                    <a:pt x="101" y="0"/>
                    <a:pt x="0" y="151"/>
                    <a:pt x="0" y="260"/>
                  </a:cubicBezTo>
                  <a:cubicBezTo>
                    <a:pt x="0" y="343"/>
                    <a:pt x="55" y="406"/>
                    <a:pt x="138" y="406"/>
                  </a:cubicBezTo>
                  <a:cubicBezTo>
                    <a:pt x="247" y="406"/>
                    <a:pt x="369" y="296"/>
                    <a:pt x="369" y="153"/>
                  </a:cubicBezTo>
                  <a:cubicBezTo>
                    <a:pt x="369" y="138"/>
                    <a:pt x="369" y="94"/>
                    <a:pt x="341" y="55"/>
                  </a:cubicBezTo>
                  <a:lnTo>
                    <a:pt x="442" y="55"/>
                  </a:lnTo>
                  <a:close/>
                  <a:moveTo>
                    <a:pt x="138" y="387"/>
                  </a:moveTo>
                  <a:cubicBezTo>
                    <a:pt x="94" y="387"/>
                    <a:pt x="57" y="354"/>
                    <a:pt x="57" y="286"/>
                  </a:cubicBezTo>
                  <a:cubicBezTo>
                    <a:pt x="57" y="260"/>
                    <a:pt x="68" y="185"/>
                    <a:pt x="101" y="130"/>
                  </a:cubicBezTo>
                  <a:cubicBezTo>
                    <a:pt x="138" y="65"/>
                    <a:pt x="195" y="55"/>
                    <a:pt x="226" y="55"/>
                  </a:cubicBezTo>
                  <a:cubicBezTo>
                    <a:pt x="302" y="55"/>
                    <a:pt x="309" y="114"/>
                    <a:pt x="309" y="143"/>
                  </a:cubicBezTo>
                  <a:cubicBezTo>
                    <a:pt x="309" y="185"/>
                    <a:pt x="291" y="260"/>
                    <a:pt x="260" y="307"/>
                  </a:cubicBezTo>
                  <a:cubicBezTo>
                    <a:pt x="224" y="361"/>
                    <a:pt x="174" y="387"/>
                    <a:pt x="138" y="38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0" name="Freeform 442"/>
            <p:cNvSpPr>
              <a:spLocks noChangeArrowheads="1"/>
            </p:cNvSpPr>
            <p:nvPr/>
          </p:nvSpPr>
          <p:spPr bwMode="auto">
            <a:xfrm>
              <a:off x="103" y="1086"/>
              <a:ext cx="1714" cy="8"/>
            </a:xfrm>
            <a:custGeom>
              <a:avLst/>
              <a:gdLst>
                <a:gd name="T0" fmla="*/ 3780 w 7562"/>
                <a:gd name="T1" fmla="*/ 39 h 40"/>
                <a:gd name="T2" fmla="*/ 0 w 7562"/>
                <a:gd name="T3" fmla="*/ 39 h 40"/>
                <a:gd name="T4" fmla="*/ 0 w 7562"/>
                <a:gd name="T5" fmla="*/ 0 h 40"/>
                <a:gd name="T6" fmla="*/ 7561 w 7562"/>
                <a:gd name="T7" fmla="*/ 0 h 40"/>
                <a:gd name="T8" fmla="*/ 7561 w 7562"/>
                <a:gd name="T9" fmla="*/ 39 h 40"/>
                <a:gd name="T10" fmla="*/ 3780 w 7562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2" h="40">
                  <a:moveTo>
                    <a:pt x="3780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7561" y="0"/>
                  </a:lnTo>
                  <a:lnTo>
                    <a:pt x="7561" y="39"/>
                  </a:lnTo>
                  <a:lnTo>
                    <a:pt x="3780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1" name="Freeform 443"/>
            <p:cNvSpPr>
              <a:spLocks noChangeArrowheads="1"/>
            </p:cNvSpPr>
            <p:nvPr/>
          </p:nvSpPr>
          <p:spPr bwMode="auto">
            <a:xfrm>
              <a:off x="111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2" name="Freeform 444"/>
            <p:cNvSpPr>
              <a:spLocks noChangeArrowheads="1"/>
            </p:cNvSpPr>
            <p:nvPr/>
          </p:nvSpPr>
          <p:spPr bwMode="auto">
            <a:xfrm>
              <a:off x="217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3" name="Freeform 445"/>
            <p:cNvSpPr>
              <a:spLocks noChangeArrowheads="1"/>
            </p:cNvSpPr>
            <p:nvPr/>
          </p:nvSpPr>
          <p:spPr bwMode="auto">
            <a:xfrm>
              <a:off x="33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4" name="Freeform 446"/>
            <p:cNvSpPr>
              <a:spLocks noChangeArrowheads="1"/>
            </p:cNvSpPr>
            <p:nvPr/>
          </p:nvSpPr>
          <p:spPr bwMode="auto">
            <a:xfrm>
              <a:off x="443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5" name="Freeform 447"/>
            <p:cNvSpPr>
              <a:spLocks noChangeArrowheads="1"/>
            </p:cNvSpPr>
            <p:nvPr/>
          </p:nvSpPr>
          <p:spPr bwMode="auto">
            <a:xfrm>
              <a:off x="55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6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6" y="328"/>
                    <a:pt x="296" y="333"/>
                  </a:cubicBezTo>
                  <a:cubicBezTo>
                    <a:pt x="296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6" name="Freeform 448"/>
            <p:cNvSpPr>
              <a:spLocks noChangeArrowheads="1"/>
            </p:cNvSpPr>
            <p:nvPr/>
          </p:nvSpPr>
          <p:spPr bwMode="auto">
            <a:xfrm>
              <a:off x="663" y="1193"/>
              <a:ext cx="88" cy="94"/>
            </a:xfrm>
            <a:custGeom>
              <a:avLst/>
              <a:gdLst>
                <a:gd name="T0" fmla="*/ 83 w 391"/>
                <a:gd name="T1" fmla="*/ 330 h 417"/>
                <a:gd name="T2" fmla="*/ 192 w 391"/>
                <a:gd name="T3" fmla="*/ 226 h 417"/>
                <a:gd name="T4" fmla="*/ 283 w 391"/>
                <a:gd name="T5" fmla="*/ 143 h 417"/>
                <a:gd name="T6" fmla="*/ 390 w 391"/>
                <a:gd name="T7" fmla="*/ 10 h 417"/>
                <a:gd name="T8" fmla="*/ 380 w 391"/>
                <a:gd name="T9" fmla="*/ 0 h 417"/>
                <a:gd name="T10" fmla="*/ 367 w 391"/>
                <a:gd name="T11" fmla="*/ 10 h 417"/>
                <a:gd name="T12" fmla="*/ 296 w 391"/>
                <a:gd name="T13" fmla="*/ 70 h 417"/>
                <a:gd name="T14" fmla="*/ 250 w 391"/>
                <a:gd name="T15" fmla="*/ 39 h 417"/>
                <a:gd name="T16" fmla="*/ 187 w 391"/>
                <a:gd name="T17" fmla="*/ 0 h 417"/>
                <a:gd name="T18" fmla="*/ 75 w 391"/>
                <a:gd name="T19" fmla="*/ 104 h 417"/>
                <a:gd name="T20" fmla="*/ 86 w 391"/>
                <a:gd name="T21" fmla="*/ 114 h 417"/>
                <a:gd name="T22" fmla="*/ 99 w 391"/>
                <a:gd name="T23" fmla="*/ 104 h 417"/>
                <a:gd name="T24" fmla="*/ 177 w 391"/>
                <a:gd name="T25" fmla="*/ 62 h 417"/>
                <a:gd name="T26" fmla="*/ 234 w 391"/>
                <a:gd name="T27" fmla="*/ 75 h 417"/>
                <a:gd name="T28" fmla="*/ 304 w 391"/>
                <a:gd name="T29" fmla="*/ 88 h 417"/>
                <a:gd name="T30" fmla="*/ 177 w 391"/>
                <a:gd name="T31" fmla="*/ 211 h 417"/>
                <a:gd name="T32" fmla="*/ 94 w 391"/>
                <a:gd name="T33" fmla="*/ 286 h 417"/>
                <a:gd name="T34" fmla="*/ 0 w 391"/>
                <a:gd name="T35" fmla="*/ 408 h 417"/>
                <a:gd name="T36" fmla="*/ 10 w 391"/>
                <a:gd name="T37" fmla="*/ 416 h 417"/>
                <a:gd name="T38" fmla="*/ 26 w 391"/>
                <a:gd name="T39" fmla="*/ 406 h 417"/>
                <a:gd name="T40" fmla="*/ 104 w 391"/>
                <a:gd name="T41" fmla="*/ 348 h 417"/>
                <a:gd name="T42" fmla="*/ 159 w 391"/>
                <a:gd name="T43" fmla="*/ 382 h 417"/>
                <a:gd name="T44" fmla="*/ 216 w 391"/>
                <a:gd name="T45" fmla="*/ 416 h 417"/>
                <a:gd name="T46" fmla="*/ 361 w 391"/>
                <a:gd name="T47" fmla="*/ 276 h 417"/>
                <a:gd name="T48" fmla="*/ 348 w 391"/>
                <a:gd name="T49" fmla="*/ 265 h 417"/>
                <a:gd name="T50" fmla="*/ 335 w 391"/>
                <a:gd name="T51" fmla="*/ 278 h 417"/>
                <a:gd name="T52" fmla="*/ 226 w 391"/>
                <a:gd name="T53" fmla="*/ 356 h 417"/>
                <a:gd name="T54" fmla="*/ 172 w 391"/>
                <a:gd name="T55" fmla="*/ 343 h 417"/>
                <a:gd name="T56" fmla="*/ 107 w 391"/>
                <a:gd name="T57" fmla="*/ 328 h 417"/>
                <a:gd name="T58" fmla="*/ 83 w 391"/>
                <a:gd name="T59" fmla="*/ 3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1" h="417">
                  <a:moveTo>
                    <a:pt x="83" y="330"/>
                  </a:moveTo>
                  <a:cubicBezTo>
                    <a:pt x="133" y="276"/>
                    <a:pt x="159" y="255"/>
                    <a:pt x="192" y="226"/>
                  </a:cubicBezTo>
                  <a:cubicBezTo>
                    <a:pt x="192" y="224"/>
                    <a:pt x="250" y="177"/>
                    <a:pt x="283" y="143"/>
                  </a:cubicBezTo>
                  <a:cubicBezTo>
                    <a:pt x="369" y="57"/>
                    <a:pt x="390" y="13"/>
                    <a:pt x="390" y="10"/>
                  </a:cubicBezTo>
                  <a:cubicBezTo>
                    <a:pt x="390" y="0"/>
                    <a:pt x="382" y="0"/>
                    <a:pt x="380" y="0"/>
                  </a:cubicBezTo>
                  <a:cubicBezTo>
                    <a:pt x="374" y="0"/>
                    <a:pt x="372" y="3"/>
                    <a:pt x="367" y="10"/>
                  </a:cubicBezTo>
                  <a:cubicBezTo>
                    <a:pt x="338" y="55"/>
                    <a:pt x="320" y="70"/>
                    <a:pt x="296" y="70"/>
                  </a:cubicBezTo>
                  <a:cubicBezTo>
                    <a:pt x="276" y="70"/>
                    <a:pt x="265" y="55"/>
                    <a:pt x="250" y="39"/>
                  </a:cubicBezTo>
                  <a:cubicBezTo>
                    <a:pt x="234" y="18"/>
                    <a:pt x="218" y="0"/>
                    <a:pt x="187" y="0"/>
                  </a:cubicBezTo>
                  <a:cubicBezTo>
                    <a:pt x="117" y="0"/>
                    <a:pt x="75" y="86"/>
                    <a:pt x="75" y="104"/>
                  </a:cubicBezTo>
                  <a:cubicBezTo>
                    <a:pt x="75" y="109"/>
                    <a:pt x="78" y="114"/>
                    <a:pt x="86" y="114"/>
                  </a:cubicBezTo>
                  <a:cubicBezTo>
                    <a:pt x="94" y="114"/>
                    <a:pt x="96" y="109"/>
                    <a:pt x="99" y="104"/>
                  </a:cubicBezTo>
                  <a:cubicBezTo>
                    <a:pt x="117" y="62"/>
                    <a:pt x="169" y="62"/>
                    <a:pt x="177" y="62"/>
                  </a:cubicBezTo>
                  <a:cubicBezTo>
                    <a:pt x="195" y="62"/>
                    <a:pt x="213" y="68"/>
                    <a:pt x="234" y="75"/>
                  </a:cubicBezTo>
                  <a:cubicBezTo>
                    <a:pt x="270" y="88"/>
                    <a:pt x="281" y="88"/>
                    <a:pt x="304" y="88"/>
                  </a:cubicBezTo>
                  <a:cubicBezTo>
                    <a:pt x="273" y="130"/>
                    <a:pt x="195" y="195"/>
                    <a:pt x="177" y="211"/>
                  </a:cubicBezTo>
                  <a:lnTo>
                    <a:pt x="94" y="286"/>
                  </a:lnTo>
                  <a:cubicBezTo>
                    <a:pt x="31" y="348"/>
                    <a:pt x="0" y="400"/>
                    <a:pt x="0" y="408"/>
                  </a:cubicBezTo>
                  <a:cubicBezTo>
                    <a:pt x="0" y="416"/>
                    <a:pt x="10" y="416"/>
                    <a:pt x="10" y="416"/>
                  </a:cubicBezTo>
                  <a:cubicBezTo>
                    <a:pt x="18" y="416"/>
                    <a:pt x="21" y="416"/>
                    <a:pt x="26" y="406"/>
                  </a:cubicBezTo>
                  <a:cubicBezTo>
                    <a:pt x="47" y="372"/>
                    <a:pt x="75" y="348"/>
                    <a:pt x="104" y="348"/>
                  </a:cubicBezTo>
                  <a:cubicBezTo>
                    <a:pt x="125" y="348"/>
                    <a:pt x="135" y="356"/>
                    <a:pt x="159" y="382"/>
                  </a:cubicBezTo>
                  <a:cubicBezTo>
                    <a:pt x="174" y="403"/>
                    <a:pt x="190" y="416"/>
                    <a:pt x="216" y="416"/>
                  </a:cubicBezTo>
                  <a:cubicBezTo>
                    <a:pt x="307" y="416"/>
                    <a:pt x="361" y="299"/>
                    <a:pt x="361" y="276"/>
                  </a:cubicBezTo>
                  <a:cubicBezTo>
                    <a:pt x="361" y="270"/>
                    <a:pt x="356" y="265"/>
                    <a:pt x="348" y="265"/>
                  </a:cubicBezTo>
                  <a:cubicBezTo>
                    <a:pt x="341" y="265"/>
                    <a:pt x="341" y="270"/>
                    <a:pt x="335" y="278"/>
                  </a:cubicBezTo>
                  <a:cubicBezTo>
                    <a:pt x="315" y="338"/>
                    <a:pt x="257" y="356"/>
                    <a:pt x="226" y="356"/>
                  </a:cubicBezTo>
                  <a:cubicBezTo>
                    <a:pt x="208" y="356"/>
                    <a:pt x="192" y="348"/>
                    <a:pt x="172" y="343"/>
                  </a:cubicBezTo>
                  <a:cubicBezTo>
                    <a:pt x="140" y="330"/>
                    <a:pt x="127" y="328"/>
                    <a:pt x="107" y="328"/>
                  </a:cubicBezTo>
                  <a:cubicBezTo>
                    <a:pt x="107" y="328"/>
                    <a:pt x="91" y="328"/>
                    <a:pt x="83" y="3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7" name="Freeform 449"/>
            <p:cNvSpPr>
              <a:spLocks noChangeArrowheads="1"/>
            </p:cNvSpPr>
            <p:nvPr/>
          </p:nvSpPr>
          <p:spPr bwMode="auto">
            <a:xfrm>
              <a:off x="768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8" name="Freeform 450"/>
            <p:cNvSpPr>
              <a:spLocks noChangeArrowheads="1"/>
            </p:cNvSpPr>
            <p:nvPr/>
          </p:nvSpPr>
          <p:spPr bwMode="auto">
            <a:xfrm>
              <a:off x="876" y="1142"/>
              <a:ext cx="148" cy="141"/>
            </a:xfrm>
            <a:custGeom>
              <a:avLst/>
              <a:gdLst>
                <a:gd name="T0" fmla="*/ 242 w 656"/>
                <a:gd name="T1" fmla="*/ 338 h 627"/>
                <a:gd name="T2" fmla="*/ 398 w 656"/>
                <a:gd name="T3" fmla="*/ 338 h 627"/>
                <a:gd name="T4" fmla="*/ 655 w 656"/>
                <a:gd name="T5" fmla="*/ 138 h 627"/>
                <a:gd name="T6" fmla="*/ 473 w 656"/>
                <a:gd name="T7" fmla="*/ 0 h 627"/>
                <a:gd name="T8" fmla="*/ 177 w 656"/>
                <a:gd name="T9" fmla="*/ 0 h 627"/>
                <a:gd name="T10" fmla="*/ 151 w 656"/>
                <a:gd name="T11" fmla="*/ 18 h 627"/>
                <a:gd name="T12" fmla="*/ 177 w 656"/>
                <a:gd name="T13" fmla="*/ 29 h 627"/>
                <a:gd name="T14" fmla="*/ 216 w 656"/>
                <a:gd name="T15" fmla="*/ 31 h 627"/>
                <a:gd name="T16" fmla="*/ 237 w 656"/>
                <a:gd name="T17" fmla="*/ 44 h 627"/>
                <a:gd name="T18" fmla="*/ 231 w 656"/>
                <a:gd name="T19" fmla="*/ 62 h 627"/>
                <a:gd name="T20" fmla="*/ 109 w 656"/>
                <a:gd name="T21" fmla="*/ 556 h 627"/>
                <a:gd name="T22" fmla="*/ 26 w 656"/>
                <a:gd name="T23" fmla="*/ 598 h 627"/>
                <a:gd name="T24" fmla="*/ 0 w 656"/>
                <a:gd name="T25" fmla="*/ 616 h 627"/>
                <a:gd name="T26" fmla="*/ 13 w 656"/>
                <a:gd name="T27" fmla="*/ 626 h 627"/>
                <a:gd name="T28" fmla="*/ 130 w 656"/>
                <a:gd name="T29" fmla="*/ 624 h 627"/>
                <a:gd name="T30" fmla="*/ 190 w 656"/>
                <a:gd name="T31" fmla="*/ 624 h 627"/>
                <a:gd name="T32" fmla="*/ 250 w 656"/>
                <a:gd name="T33" fmla="*/ 626 h 627"/>
                <a:gd name="T34" fmla="*/ 268 w 656"/>
                <a:gd name="T35" fmla="*/ 608 h 627"/>
                <a:gd name="T36" fmla="*/ 242 w 656"/>
                <a:gd name="T37" fmla="*/ 598 h 627"/>
                <a:gd name="T38" fmla="*/ 182 w 656"/>
                <a:gd name="T39" fmla="*/ 582 h 627"/>
                <a:gd name="T40" fmla="*/ 185 w 656"/>
                <a:gd name="T41" fmla="*/ 567 h 627"/>
                <a:gd name="T42" fmla="*/ 242 w 656"/>
                <a:gd name="T43" fmla="*/ 338 h 627"/>
                <a:gd name="T44" fmla="*/ 307 w 656"/>
                <a:gd name="T45" fmla="*/ 62 h 627"/>
                <a:gd name="T46" fmla="*/ 356 w 656"/>
                <a:gd name="T47" fmla="*/ 29 h 627"/>
                <a:gd name="T48" fmla="*/ 445 w 656"/>
                <a:gd name="T49" fmla="*/ 29 h 627"/>
                <a:gd name="T50" fmla="*/ 569 w 656"/>
                <a:gd name="T51" fmla="*/ 117 h 627"/>
                <a:gd name="T52" fmla="*/ 515 w 656"/>
                <a:gd name="T53" fmla="*/ 265 h 627"/>
                <a:gd name="T54" fmla="*/ 374 w 656"/>
                <a:gd name="T55" fmla="*/ 312 h 627"/>
                <a:gd name="T56" fmla="*/ 244 w 656"/>
                <a:gd name="T57" fmla="*/ 312 h 627"/>
                <a:gd name="T58" fmla="*/ 307 w 656"/>
                <a:gd name="T59" fmla="*/ 6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56" h="627">
                  <a:moveTo>
                    <a:pt x="242" y="338"/>
                  </a:moveTo>
                  <a:lnTo>
                    <a:pt x="398" y="338"/>
                  </a:lnTo>
                  <a:cubicBezTo>
                    <a:pt x="528" y="338"/>
                    <a:pt x="655" y="242"/>
                    <a:pt x="655" y="138"/>
                  </a:cubicBezTo>
                  <a:cubicBezTo>
                    <a:pt x="655" y="68"/>
                    <a:pt x="595" y="0"/>
                    <a:pt x="473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7" y="29"/>
                  </a:cubicBezTo>
                  <a:cubicBezTo>
                    <a:pt x="187" y="29"/>
                    <a:pt x="205" y="29"/>
                    <a:pt x="216" y="31"/>
                  </a:cubicBezTo>
                  <a:cubicBezTo>
                    <a:pt x="231" y="31"/>
                    <a:pt x="237" y="34"/>
                    <a:pt x="237" y="44"/>
                  </a:cubicBezTo>
                  <a:cubicBezTo>
                    <a:pt x="237" y="49"/>
                    <a:pt x="234" y="52"/>
                    <a:pt x="231" y="62"/>
                  </a:cubicBezTo>
                  <a:lnTo>
                    <a:pt x="109" y="556"/>
                  </a:lnTo>
                  <a:cubicBezTo>
                    <a:pt x="99" y="590"/>
                    <a:pt x="99" y="598"/>
                    <a:pt x="26" y="598"/>
                  </a:cubicBezTo>
                  <a:cubicBezTo>
                    <a:pt x="10" y="598"/>
                    <a:pt x="0" y="598"/>
                    <a:pt x="0" y="616"/>
                  </a:cubicBezTo>
                  <a:cubicBezTo>
                    <a:pt x="0" y="626"/>
                    <a:pt x="10" y="626"/>
                    <a:pt x="13" y="626"/>
                  </a:cubicBezTo>
                  <a:cubicBezTo>
                    <a:pt x="39" y="626"/>
                    <a:pt x="104" y="624"/>
                    <a:pt x="130" y="624"/>
                  </a:cubicBezTo>
                  <a:cubicBezTo>
                    <a:pt x="151" y="624"/>
                    <a:pt x="169" y="624"/>
                    <a:pt x="190" y="624"/>
                  </a:cubicBezTo>
                  <a:cubicBezTo>
                    <a:pt x="208" y="624"/>
                    <a:pt x="229" y="626"/>
                    <a:pt x="250" y="626"/>
                  </a:cubicBezTo>
                  <a:cubicBezTo>
                    <a:pt x="255" y="626"/>
                    <a:pt x="268" y="626"/>
                    <a:pt x="268" y="608"/>
                  </a:cubicBezTo>
                  <a:cubicBezTo>
                    <a:pt x="268" y="598"/>
                    <a:pt x="260" y="598"/>
                    <a:pt x="242" y="598"/>
                  </a:cubicBezTo>
                  <a:cubicBezTo>
                    <a:pt x="208" y="598"/>
                    <a:pt x="182" y="598"/>
                    <a:pt x="182" y="582"/>
                  </a:cubicBezTo>
                  <a:cubicBezTo>
                    <a:pt x="182" y="577"/>
                    <a:pt x="185" y="572"/>
                    <a:pt x="185" y="567"/>
                  </a:cubicBezTo>
                  <a:lnTo>
                    <a:pt x="242" y="338"/>
                  </a:lnTo>
                  <a:close/>
                  <a:moveTo>
                    <a:pt x="307" y="62"/>
                  </a:moveTo>
                  <a:cubicBezTo>
                    <a:pt x="315" y="31"/>
                    <a:pt x="317" y="29"/>
                    <a:pt x="356" y="29"/>
                  </a:cubicBezTo>
                  <a:lnTo>
                    <a:pt x="445" y="29"/>
                  </a:lnTo>
                  <a:cubicBezTo>
                    <a:pt x="520" y="29"/>
                    <a:pt x="569" y="52"/>
                    <a:pt x="569" y="117"/>
                  </a:cubicBezTo>
                  <a:cubicBezTo>
                    <a:pt x="569" y="153"/>
                    <a:pt x="551" y="231"/>
                    <a:pt x="515" y="265"/>
                  </a:cubicBezTo>
                  <a:cubicBezTo>
                    <a:pt x="471" y="307"/>
                    <a:pt x="413" y="312"/>
                    <a:pt x="374" y="312"/>
                  </a:cubicBezTo>
                  <a:lnTo>
                    <a:pt x="244" y="312"/>
                  </a:lnTo>
                  <a:lnTo>
                    <a:pt x="307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59" name="Freeform 451"/>
            <p:cNvSpPr>
              <a:spLocks noChangeArrowheads="1"/>
            </p:cNvSpPr>
            <p:nvPr/>
          </p:nvSpPr>
          <p:spPr bwMode="auto">
            <a:xfrm>
              <a:off x="1038" y="1116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0" name="Freeform 452"/>
            <p:cNvSpPr>
              <a:spLocks noChangeArrowheads="1"/>
            </p:cNvSpPr>
            <p:nvPr/>
          </p:nvSpPr>
          <p:spPr bwMode="auto">
            <a:xfrm>
              <a:off x="1012" y="1246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1" name="Freeform 453"/>
            <p:cNvSpPr>
              <a:spLocks noChangeArrowheads="1"/>
            </p:cNvSpPr>
            <p:nvPr/>
          </p:nvSpPr>
          <p:spPr bwMode="auto">
            <a:xfrm>
              <a:off x="1104" y="1249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2" name="Freeform 454"/>
            <p:cNvSpPr>
              <a:spLocks noChangeArrowheads="1"/>
            </p:cNvSpPr>
            <p:nvPr/>
          </p:nvSpPr>
          <p:spPr bwMode="auto">
            <a:xfrm>
              <a:off x="1236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3" name="Freeform 455"/>
            <p:cNvSpPr>
              <a:spLocks noChangeArrowheads="1"/>
            </p:cNvSpPr>
            <p:nvPr/>
          </p:nvSpPr>
          <p:spPr bwMode="auto">
            <a:xfrm>
              <a:off x="1346" y="1140"/>
              <a:ext cx="108" cy="186"/>
            </a:xfrm>
            <a:custGeom>
              <a:avLst/>
              <a:gdLst>
                <a:gd name="T0" fmla="*/ 356 w 482"/>
                <a:gd name="T1" fmla="*/ 21 h 825"/>
                <a:gd name="T2" fmla="*/ 359 w 482"/>
                <a:gd name="T3" fmla="*/ 10 h 825"/>
                <a:gd name="T4" fmla="*/ 348 w 482"/>
                <a:gd name="T5" fmla="*/ 0 h 825"/>
                <a:gd name="T6" fmla="*/ 335 w 482"/>
                <a:gd name="T7" fmla="*/ 18 h 825"/>
                <a:gd name="T8" fmla="*/ 281 w 482"/>
                <a:gd name="T9" fmla="*/ 229 h 825"/>
                <a:gd name="T10" fmla="*/ 0 w 482"/>
                <a:gd name="T11" fmla="*/ 481 h 825"/>
                <a:gd name="T12" fmla="*/ 177 w 482"/>
                <a:gd name="T13" fmla="*/ 647 h 825"/>
                <a:gd name="T14" fmla="*/ 156 w 482"/>
                <a:gd name="T15" fmla="*/ 733 h 825"/>
                <a:gd name="T16" fmla="*/ 135 w 482"/>
                <a:gd name="T17" fmla="*/ 814 h 825"/>
                <a:gd name="T18" fmla="*/ 146 w 482"/>
                <a:gd name="T19" fmla="*/ 824 h 825"/>
                <a:gd name="T20" fmla="*/ 156 w 482"/>
                <a:gd name="T21" fmla="*/ 821 h 825"/>
                <a:gd name="T22" fmla="*/ 166 w 482"/>
                <a:gd name="T23" fmla="*/ 782 h 825"/>
                <a:gd name="T24" fmla="*/ 200 w 482"/>
                <a:gd name="T25" fmla="*/ 647 h 825"/>
                <a:gd name="T26" fmla="*/ 481 w 482"/>
                <a:gd name="T27" fmla="*/ 395 h 825"/>
                <a:gd name="T28" fmla="*/ 304 w 482"/>
                <a:gd name="T29" fmla="*/ 229 h 825"/>
                <a:gd name="T30" fmla="*/ 356 w 482"/>
                <a:gd name="T31" fmla="*/ 21 h 825"/>
                <a:gd name="T32" fmla="*/ 182 w 482"/>
                <a:gd name="T33" fmla="*/ 626 h 825"/>
                <a:gd name="T34" fmla="*/ 60 w 482"/>
                <a:gd name="T35" fmla="*/ 502 h 825"/>
                <a:gd name="T36" fmla="*/ 276 w 482"/>
                <a:gd name="T37" fmla="*/ 250 h 825"/>
                <a:gd name="T38" fmla="*/ 182 w 482"/>
                <a:gd name="T39" fmla="*/ 626 h 825"/>
                <a:gd name="T40" fmla="*/ 299 w 482"/>
                <a:gd name="T41" fmla="*/ 250 h 825"/>
                <a:gd name="T42" fmla="*/ 421 w 482"/>
                <a:gd name="T43" fmla="*/ 377 h 825"/>
                <a:gd name="T44" fmla="*/ 205 w 482"/>
                <a:gd name="T45" fmla="*/ 626 h 825"/>
                <a:gd name="T46" fmla="*/ 299 w 482"/>
                <a:gd name="T47" fmla="*/ 25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2" h="825">
                  <a:moveTo>
                    <a:pt x="356" y="21"/>
                  </a:moveTo>
                  <a:lnTo>
                    <a:pt x="359" y="10"/>
                  </a:lnTo>
                  <a:cubicBezTo>
                    <a:pt x="359" y="8"/>
                    <a:pt x="359" y="0"/>
                    <a:pt x="348" y="0"/>
                  </a:cubicBezTo>
                  <a:cubicBezTo>
                    <a:pt x="338" y="0"/>
                    <a:pt x="338" y="3"/>
                    <a:pt x="335" y="18"/>
                  </a:cubicBezTo>
                  <a:lnTo>
                    <a:pt x="281" y="229"/>
                  </a:lnTo>
                  <a:cubicBezTo>
                    <a:pt x="135" y="234"/>
                    <a:pt x="0" y="356"/>
                    <a:pt x="0" y="481"/>
                  </a:cubicBezTo>
                  <a:cubicBezTo>
                    <a:pt x="0" y="569"/>
                    <a:pt x="65" y="639"/>
                    <a:pt x="177" y="647"/>
                  </a:cubicBezTo>
                  <a:cubicBezTo>
                    <a:pt x="169" y="676"/>
                    <a:pt x="164" y="704"/>
                    <a:pt x="156" y="733"/>
                  </a:cubicBezTo>
                  <a:cubicBezTo>
                    <a:pt x="143" y="777"/>
                    <a:pt x="135" y="811"/>
                    <a:pt x="135" y="814"/>
                  </a:cubicBezTo>
                  <a:cubicBezTo>
                    <a:pt x="135" y="824"/>
                    <a:pt x="140" y="824"/>
                    <a:pt x="146" y="824"/>
                  </a:cubicBezTo>
                  <a:cubicBezTo>
                    <a:pt x="151" y="824"/>
                    <a:pt x="153" y="824"/>
                    <a:pt x="156" y="821"/>
                  </a:cubicBezTo>
                  <a:cubicBezTo>
                    <a:pt x="156" y="819"/>
                    <a:pt x="164" y="795"/>
                    <a:pt x="166" y="782"/>
                  </a:cubicBezTo>
                  <a:lnTo>
                    <a:pt x="200" y="647"/>
                  </a:lnTo>
                  <a:cubicBezTo>
                    <a:pt x="348" y="642"/>
                    <a:pt x="481" y="520"/>
                    <a:pt x="481" y="395"/>
                  </a:cubicBezTo>
                  <a:cubicBezTo>
                    <a:pt x="481" y="322"/>
                    <a:pt x="432" y="239"/>
                    <a:pt x="304" y="229"/>
                  </a:cubicBezTo>
                  <a:lnTo>
                    <a:pt x="356" y="21"/>
                  </a:lnTo>
                  <a:close/>
                  <a:moveTo>
                    <a:pt x="182" y="626"/>
                  </a:moveTo>
                  <a:cubicBezTo>
                    <a:pt x="125" y="624"/>
                    <a:pt x="60" y="593"/>
                    <a:pt x="60" y="502"/>
                  </a:cubicBezTo>
                  <a:cubicBezTo>
                    <a:pt x="60" y="390"/>
                    <a:pt x="138" y="263"/>
                    <a:pt x="276" y="250"/>
                  </a:cubicBezTo>
                  <a:lnTo>
                    <a:pt x="182" y="626"/>
                  </a:lnTo>
                  <a:close/>
                  <a:moveTo>
                    <a:pt x="299" y="250"/>
                  </a:moveTo>
                  <a:cubicBezTo>
                    <a:pt x="369" y="255"/>
                    <a:pt x="421" y="296"/>
                    <a:pt x="421" y="377"/>
                  </a:cubicBezTo>
                  <a:cubicBezTo>
                    <a:pt x="421" y="486"/>
                    <a:pt x="343" y="616"/>
                    <a:pt x="205" y="626"/>
                  </a:cubicBezTo>
                  <a:lnTo>
                    <a:pt x="29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4" name="Freeform 456"/>
            <p:cNvSpPr>
              <a:spLocks noChangeArrowheads="1"/>
            </p:cNvSpPr>
            <p:nvPr/>
          </p:nvSpPr>
          <p:spPr bwMode="auto">
            <a:xfrm>
              <a:off x="1470" y="1214"/>
              <a:ext cx="79" cy="102"/>
            </a:xfrm>
            <a:custGeom>
              <a:avLst/>
              <a:gdLst>
                <a:gd name="T0" fmla="*/ 153 w 352"/>
                <a:gd name="T1" fmla="*/ 18 h 453"/>
                <a:gd name="T2" fmla="*/ 156 w 352"/>
                <a:gd name="T3" fmla="*/ 8 h 453"/>
                <a:gd name="T4" fmla="*/ 146 w 352"/>
                <a:gd name="T5" fmla="*/ 0 h 453"/>
                <a:gd name="T6" fmla="*/ 62 w 352"/>
                <a:gd name="T7" fmla="*/ 5 h 453"/>
                <a:gd name="T8" fmla="*/ 49 w 352"/>
                <a:gd name="T9" fmla="*/ 21 h 453"/>
                <a:gd name="T10" fmla="*/ 65 w 352"/>
                <a:gd name="T11" fmla="*/ 31 h 453"/>
                <a:gd name="T12" fmla="*/ 96 w 352"/>
                <a:gd name="T13" fmla="*/ 39 h 453"/>
                <a:gd name="T14" fmla="*/ 94 w 352"/>
                <a:gd name="T15" fmla="*/ 55 h 453"/>
                <a:gd name="T16" fmla="*/ 3 w 352"/>
                <a:gd name="T17" fmla="*/ 419 h 453"/>
                <a:gd name="T18" fmla="*/ 0 w 352"/>
                <a:gd name="T19" fmla="*/ 432 h 453"/>
                <a:gd name="T20" fmla="*/ 21 w 352"/>
                <a:gd name="T21" fmla="*/ 452 h 453"/>
                <a:gd name="T22" fmla="*/ 49 w 352"/>
                <a:gd name="T23" fmla="*/ 437 h 453"/>
                <a:gd name="T24" fmla="*/ 60 w 352"/>
                <a:gd name="T25" fmla="*/ 395 h 453"/>
                <a:gd name="T26" fmla="*/ 75 w 352"/>
                <a:gd name="T27" fmla="*/ 338 h 453"/>
                <a:gd name="T28" fmla="*/ 83 w 352"/>
                <a:gd name="T29" fmla="*/ 294 h 453"/>
                <a:gd name="T30" fmla="*/ 104 w 352"/>
                <a:gd name="T31" fmla="*/ 250 h 453"/>
                <a:gd name="T32" fmla="*/ 208 w 352"/>
                <a:gd name="T33" fmla="*/ 182 h 453"/>
                <a:gd name="T34" fmla="*/ 244 w 352"/>
                <a:gd name="T35" fmla="*/ 226 h 453"/>
                <a:gd name="T36" fmla="*/ 208 w 352"/>
                <a:gd name="T37" fmla="*/ 364 h 453"/>
                <a:gd name="T38" fmla="*/ 198 w 352"/>
                <a:gd name="T39" fmla="*/ 398 h 453"/>
                <a:gd name="T40" fmla="*/ 257 w 352"/>
                <a:gd name="T41" fmla="*/ 452 h 453"/>
                <a:gd name="T42" fmla="*/ 351 w 352"/>
                <a:gd name="T43" fmla="*/ 354 h 453"/>
                <a:gd name="T44" fmla="*/ 341 w 352"/>
                <a:gd name="T45" fmla="*/ 346 h 453"/>
                <a:gd name="T46" fmla="*/ 328 w 352"/>
                <a:gd name="T47" fmla="*/ 356 h 453"/>
                <a:gd name="T48" fmla="*/ 260 w 352"/>
                <a:gd name="T49" fmla="*/ 434 h 453"/>
                <a:gd name="T50" fmla="*/ 244 w 352"/>
                <a:gd name="T51" fmla="*/ 413 h 453"/>
                <a:gd name="T52" fmla="*/ 260 w 352"/>
                <a:gd name="T53" fmla="*/ 361 h 453"/>
                <a:gd name="T54" fmla="*/ 294 w 352"/>
                <a:gd name="T55" fmla="*/ 237 h 453"/>
                <a:gd name="T56" fmla="*/ 270 w 352"/>
                <a:gd name="T57" fmla="*/ 179 h 453"/>
                <a:gd name="T58" fmla="*/ 211 w 352"/>
                <a:gd name="T59" fmla="*/ 164 h 453"/>
                <a:gd name="T60" fmla="*/ 104 w 352"/>
                <a:gd name="T61" fmla="*/ 216 h 453"/>
                <a:gd name="T62" fmla="*/ 153 w 352"/>
                <a:gd name="T63" fmla="*/ 1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53">
                  <a:moveTo>
                    <a:pt x="153" y="18"/>
                  </a:moveTo>
                  <a:cubicBezTo>
                    <a:pt x="153" y="18"/>
                    <a:pt x="156" y="10"/>
                    <a:pt x="156" y="8"/>
                  </a:cubicBezTo>
                  <a:cubicBezTo>
                    <a:pt x="156" y="5"/>
                    <a:pt x="153" y="0"/>
                    <a:pt x="146" y="0"/>
                  </a:cubicBezTo>
                  <a:cubicBezTo>
                    <a:pt x="133" y="0"/>
                    <a:pt x="78" y="5"/>
                    <a:pt x="62" y="5"/>
                  </a:cubicBezTo>
                  <a:cubicBezTo>
                    <a:pt x="57" y="8"/>
                    <a:pt x="49" y="8"/>
                    <a:pt x="49" y="21"/>
                  </a:cubicBezTo>
                  <a:cubicBezTo>
                    <a:pt x="49" y="31"/>
                    <a:pt x="57" y="31"/>
                    <a:pt x="65" y="31"/>
                  </a:cubicBezTo>
                  <a:cubicBezTo>
                    <a:pt x="96" y="31"/>
                    <a:pt x="96" y="34"/>
                    <a:pt x="96" y="39"/>
                  </a:cubicBezTo>
                  <a:cubicBezTo>
                    <a:pt x="96" y="44"/>
                    <a:pt x="96" y="49"/>
                    <a:pt x="94" y="55"/>
                  </a:cubicBezTo>
                  <a:lnTo>
                    <a:pt x="3" y="419"/>
                  </a:lnTo>
                  <a:cubicBezTo>
                    <a:pt x="0" y="429"/>
                    <a:pt x="0" y="432"/>
                    <a:pt x="0" y="432"/>
                  </a:cubicBezTo>
                  <a:cubicBezTo>
                    <a:pt x="0" y="442"/>
                    <a:pt x="8" y="452"/>
                    <a:pt x="21" y="452"/>
                  </a:cubicBezTo>
                  <a:cubicBezTo>
                    <a:pt x="29" y="452"/>
                    <a:pt x="42" y="450"/>
                    <a:pt x="49" y="437"/>
                  </a:cubicBezTo>
                  <a:cubicBezTo>
                    <a:pt x="49" y="432"/>
                    <a:pt x="57" y="408"/>
                    <a:pt x="60" y="395"/>
                  </a:cubicBezTo>
                  <a:lnTo>
                    <a:pt x="75" y="338"/>
                  </a:lnTo>
                  <a:cubicBezTo>
                    <a:pt x="75" y="328"/>
                    <a:pt x="83" y="304"/>
                    <a:pt x="83" y="294"/>
                  </a:cubicBezTo>
                  <a:cubicBezTo>
                    <a:pt x="91" y="270"/>
                    <a:pt x="91" y="270"/>
                    <a:pt x="104" y="250"/>
                  </a:cubicBezTo>
                  <a:cubicBezTo>
                    <a:pt x="125" y="218"/>
                    <a:pt x="156" y="182"/>
                    <a:pt x="208" y="182"/>
                  </a:cubicBezTo>
                  <a:cubicBezTo>
                    <a:pt x="242" y="182"/>
                    <a:pt x="244" y="211"/>
                    <a:pt x="244" y="226"/>
                  </a:cubicBezTo>
                  <a:cubicBezTo>
                    <a:pt x="244" y="265"/>
                    <a:pt x="218" y="335"/>
                    <a:pt x="208" y="364"/>
                  </a:cubicBezTo>
                  <a:cubicBezTo>
                    <a:pt x="200" y="380"/>
                    <a:pt x="198" y="387"/>
                    <a:pt x="198" y="398"/>
                  </a:cubicBezTo>
                  <a:cubicBezTo>
                    <a:pt x="198" y="432"/>
                    <a:pt x="226" y="452"/>
                    <a:pt x="257" y="452"/>
                  </a:cubicBezTo>
                  <a:cubicBezTo>
                    <a:pt x="322" y="452"/>
                    <a:pt x="351" y="364"/>
                    <a:pt x="351" y="354"/>
                  </a:cubicBezTo>
                  <a:cubicBezTo>
                    <a:pt x="351" y="346"/>
                    <a:pt x="343" y="346"/>
                    <a:pt x="341" y="346"/>
                  </a:cubicBezTo>
                  <a:cubicBezTo>
                    <a:pt x="333" y="346"/>
                    <a:pt x="330" y="351"/>
                    <a:pt x="328" y="356"/>
                  </a:cubicBezTo>
                  <a:cubicBezTo>
                    <a:pt x="315" y="408"/>
                    <a:pt x="286" y="434"/>
                    <a:pt x="260" y="434"/>
                  </a:cubicBezTo>
                  <a:cubicBezTo>
                    <a:pt x="247" y="434"/>
                    <a:pt x="244" y="426"/>
                    <a:pt x="244" y="413"/>
                  </a:cubicBezTo>
                  <a:cubicBezTo>
                    <a:pt x="244" y="398"/>
                    <a:pt x="247" y="390"/>
                    <a:pt x="260" y="361"/>
                  </a:cubicBezTo>
                  <a:cubicBezTo>
                    <a:pt x="268" y="341"/>
                    <a:pt x="294" y="273"/>
                    <a:pt x="294" y="237"/>
                  </a:cubicBezTo>
                  <a:cubicBezTo>
                    <a:pt x="294" y="226"/>
                    <a:pt x="294" y="198"/>
                    <a:pt x="270" y="179"/>
                  </a:cubicBezTo>
                  <a:cubicBezTo>
                    <a:pt x="257" y="172"/>
                    <a:pt x="239" y="164"/>
                    <a:pt x="211" y="164"/>
                  </a:cubicBezTo>
                  <a:cubicBezTo>
                    <a:pt x="161" y="164"/>
                    <a:pt x="127" y="190"/>
                    <a:pt x="104" y="216"/>
                  </a:cubicBezTo>
                  <a:lnTo>
                    <a:pt x="153" y="1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5" name="Freeform 457"/>
            <p:cNvSpPr>
              <a:spLocks noChangeArrowheads="1"/>
            </p:cNvSpPr>
            <p:nvPr/>
          </p:nvSpPr>
          <p:spPr bwMode="auto">
            <a:xfrm>
              <a:off x="1575" y="1140"/>
              <a:ext cx="98" cy="146"/>
            </a:xfrm>
            <a:custGeom>
              <a:avLst/>
              <a:gdLst>
                <a:gd name="T0" fmla="*/ 437 w 438"/>
                <a:gd name="T1" fmla="*/ 10 h 648"/>
                <a:gd name="T2" fmla="*/ 426 w 438"/>
                <a:gd name="T3" fmla="*/ 0 h 648"/>
                <a:gd name="T4" fmla="*/ 309 w 438"/>
                <a:gd name="T5" fmla="*/ 10 h 648"/>
                <a:gd name="T6" fmla="*/ 296 w 438"/>
                <a:gd name="T7" fmla="*/ 29 h 648"/>
                <a:gd name="T8" fmla="*/ 317 w 438"/>
                <a:gd name="T9" fmla="*/ 39 h 648"/>
                <a:gd name="T10" fmla="*/ 364 w 438"/>
                <a:gd name="T11" fmla="*/ 55 h 648"/>
                <a:gd name="T12" fmla="*/ 361 w 438"/>
                <a:gd name="T13" fmla="*/ 73 h 648"/>
                <a:gd name="T14" fmla="*/ 307 w 438"/>
                <a:gd name="T15" fmla="*/ 291 h 648"/>
                <a:gd name="T16" fmla="*/ 221 w 438"/>
                <a:gd name="T17" fmla="*/ 231 h 648"/>
                <a:gd name="T18" fmla="*/ 0 w 438"/>
                <a:gd name="T19" fmla="*/ 499 h 648"/>
                <a:gd name="T20" fmla="*/ 122 w 438"/>
                <a:gd name="T21" fmla="*/ 647 h 648"/>
                <a:gd name="T22" fmla="*/ 242 w 438"/>
                <a:gd name="T23" fmla="*/ 577 h 648"/>
                <a:gd name="T24" fmla="*/ 325 w 438"/>
                <a:gd name="T25" fmla="*/ 647 h 648"/>
                <a:gd name="T26" fmla="*/ 393 w 438"/>
                <a:gd name="T27" fmla="*/ 595 h 648"/>
                <a:gd name="T28" fmla="*/ 421 w 438"/>
                <a:gd name="T29" fmla="*/ 504 h 648"/>
                <a:gd name="T30" fmla="*/ 411 w 438"/>
                <a:gd name="T31" fmla="*/ 497 h 648"/>
                <a:gd name="T32" fmla="*/ 398 w 438"/>
                <a:gd name="T33" fmla="*/ 512 h 648"/>
                <a:gd name="T34" fmla="*/ 328 w 438"/>
                <a:gd name="T35" fmla="*/ 626 h 648"/>
                <a:gd name="T36" fmla="*/ 299 w 438"/>
                <a:gd name="T37" fmla="*/ 585 h 648"/>
                <a:gd name="T38" fmla="*/ 304 w 438"/>
                <a:gd name="T39" fmla="*/ 541 h 648"/>
                <a:gd name="T40" fmla="*/ 437 w 438"/>
                <a:gd name="T41" fmla="*/ 10 h 648"/>
                <a:gd name="T42" fmla="*/ 247 w 438"/>
                <a:gd name="T43" fmla="*/ 528 h 648"/>
                <a:gd name="T44" fmla="*/ 229 w 438"/>
                <a:gd name="T45" fmla="*/ 562 h 648"/>
                <a:gd name="T46" fmla="*/ 125 w 438"/>
                <a:gd name="T47" fmla="*/ 626 h 648"/>
                <a:gd name="T48" fmla="*/ 65 w 438"/>
                <a:gd name="T49" fmla="*/ 541 h 648"/>
                <a:gd name="T50" fmla="*/ 117 w 438"/>
                <a:gd name="T51" fmla="*/ 341 h 648"/>
                <a:gd name="T52" fmla="*/ 224 w 438"/>
                <a:gd name="T53" fmla="*/ 252 h 648"/>
                <a:gd name="T54" fmla="*/ 294 w 438"/>
                <a:gd name="T55" fmla="*/ 333 h 648"/>
                <a:gd name="T56" fmla="*/ 291 w 438"/>
                <a:gd name="T57" fmla="*/ 348 h 648"/>
                <a:gd name="T58" fmla="*/ 247 w 438"/>
                <a:gd name="T59" fmla="*/ 52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8" h="648">
                  <a:moveTo>
                    <a:pt x="437" y="10"/>
                  </a:moveTo>
                  <a:cubicBezTo>
                    <a:pt x="437" y="10"/>
                    <a:pt x="437" y="0"/>
                    <a:pt x="426" y="0"/>
                  </a:cubicBezTo>
                  <a:cubicBezTo>
                    <a:pt x="411" y="0"/>
                    <a:pt x="325" y="8"/>
                    <a:pt x="309" y="10"/>
                  </a:cubicBezTo>
                  <a:cubicBezTo>
                    <a:pt x="302" y="10"/>
                    <a:pt x="296" y="16"/>
                    <a:pt x="296" y="29"/>
                  </a:cubicBezTo>
                  <a:cubicBezTo>
                    <a:pt x="296" y="39"/>
                    <a:pt x="304" y="39"/>
                    <a:pt x="317" y="39"/>
                  </a:cubicBezTo>
                  <a:cubicBezTo>
                    <a:pt x="361" y="39"/>
                    <a:pt x="364" y="44"/>
                    <a:pt x="364" y="55"/>
                  </a:cubicBezTo>
                  <a:lnTo>
                    <a:pt x="361" y="73"/>
                  </a:lnTo>
                  <a:lnTo>
                    <a:pt x="307" y="291"/>
                  </a:lnTo>
                  <a:cubicBezTo>
                    <a:pt x="289" y="255"/>
                    <a:pt x="263" y="231"/>
                    <a:pt x="221" y="231"/>
                  </a:cubicBezTo>
                  <a:cubicBezTo>
                    <a:pt x="114" y="231"/>
                    <a:pt x="0" y="367"/>
                    <a:pt x="0" y="499"/>
                  </a:cubicBezTo>
                  <a:cubicBezTo>
                    <a:pt x="0" y="585"/>
                    <a:pt x="49" y="647"/>
                    <a:pt x="122" y="647"/>
                  </a:cubicBezTo>
                  <a:cubicBezTo>
                    <a:pt x="140" y="647"/>
                    <a:pt x="187" y="642"/>
                    <a:pt x="242" y="577"/>
                  </a:cubicBezTo>
                  <a:cubicBezTo>
                    <a:pt x="250" y="616"/>
                    <a:pt x="281" y="647"/>
                    <a:pt x="325" y="647"/>
                  </a:cubicBezTo>
                  <a:cubicBezTo>
                    <a:pt x="359" y="647"/>
                    <a:pt x="380" y="626"/>
                    <a:pt x="393" y="595"/>
                  </a:cubicBezTo>
                  <a:cubicBezTo>
                    <a:pt x="408" y="564"/>
                    <a:pt x="421" y="507"/>
                    <a:pt x="421" y="504"/>
                  </a:cubicBezTo>
                  <a:cubicBezTo>
                    <a:pt x="421" y="497"/>
                    <a:pt x="413" y="497"/>
                    <a:pt x="411" y="497"/>
                  </a:cubicBezTo>
                  <a:cubicBezTo>
                    <a:pt x="400" y="497"/>
                    <a:pt x="400" y="499"/>
                    <a:pt x="398" y="512"/>
                  </a:cubicBezTo>
                  <a:cubicBezTo>
                    <a:pt x="382" y="572"/>
                    <a:pt x="364" y="626"/>
                    <a:pt x="328" y="626"/>
                  </a:cubicBezTo>
                  <a:cubicBezTo>
                    <a:pt x="302" y="626"/>
                    <a:pt x="299" y="603"/>
                    <a:pt x="299" y="585"/>
                  </a:cubicBezTo>
                  <a:cubicBezTo>
                    <a:pt x="299" y="562"/>
                    <a:pt x="302" y="556"/>
                    <a:pt x="304" y="541"/>
                  </a:cubicBezTo>
                  <a:lnTo>
                    <a:pt x="437" y="10"/>
                  </a:lnTo>
                  <a:close/>
                  <a:moveTo>
                    <a:pt x="247" y="528"/>
                  </a:moveTo>
                  <a:cubicBezTo>
                    <a:pt x="242" y="543"/>
                    <a:pt x="242" y="546"/>
                    <a:pt x="229" y="562"/>
                  </a:cubicBezTo>
                  <a:cubicBezTo>
                    <a:pt x="187" y="611"/>
                    <a:pt x="151" y="626"/>
                    <a:pt x="125" y="626"/>
                  </a:cubicBezTo>
                  <a:cubicBezTo>
                    <a:pt x="78" y="626"/>
                    <a:pt x="65" y="577"/>
                    <a:pt x="65" y="541"/>
                  </a:cubicBezTo>
                  <a:cubicBezTo>
                    <a:pt x="65" y="494"/>
                    <a:pt x="94" y="382"/>
                    <a:pt x="117" y="341"/>
                  </a:cubicBezTo>
                  <a:cubicBezTo>
                    <a:pt x="146" y="286"/>
                    <a:pt x="185" y="252"/>
                    <a:pt x="224" y="252"/>
                  </a:cubicBezTo>
                  <a:cubicBezTo>
                    <a:pt x="283" y="252"/>
                    <a:pt x="294" y="328"/>
                    <a:pt x="294" y="333"/>
                  </a:cubicBezTo>
                  <a:cubicBezTo>
                    <a:pt x="294" y="338"/>
                    <a:pt x="294" y="343"/>
                    <a:pt x="291" y="348"/>
                  </a:cubicBezTo>
                  <a:lnTo>
                    <a:pt x="247" y="5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6" name="Freeform 458"/>
            <p:cNvSpPr>
              <a:spLocks noChangeArrowheads="1"/>
            </p:cNvSpPr>
            <p:nvPr/>
          </p:nvSpPr>
          <p:spPr bwMode="auto">
            <a:xfrm>
              <a:off x="1681" y="1140"/>
              <a:ext cx="125" cy="186"/>
            </a:xfrm>
            <a:custGeom>
              <a:avLst/>
              <a:gdLst>
                <a:gd name="T0" fmla="*/ 416 w 557"/>
                <a:gd name="T1" fmla="*/ 23 h 825"/>
                <a:gd name="T2" fmla="*/ 419 w 557"/>
                <a:gd name="T3" fmla="*/ 10 h 825"/>
                <a:gd name="T4" fmla="*/ 408 w 557"/>
                <a:gd name="T5" fmla="*/ 0 h 825"/>
                <a:gd name="T6" fmla="*/ 393 w 557"/>
                <a:gd name="T7" fmla="*/ 18 h 825"/>
                <a:gd name="T8" fmla="*/ 242 w 557"/>
                <a:gd name="T9" fmla="*/ 624 h 825"/>
                <a:gd name="T10" fmla="*/ 138 w 557"/>
                <a:gd name="T11" fmla="*/ 523 h 825"/>
                <a:gd name="T12" fmla="*/ 187 w 557"/>
                <a:gd name="T13" fmla="*/ 351 h 825"/>
                <a:gd name="T14" fmla="*/ 198 w 557"/>
                <a:gd name="T15" fmla="*/ 307 h 825"/>
                <a:gd name="T16" fmla="*/ 122 w 557"/>
                <a:gd name="T17" fmla="*/ 231 h 825"/>
                <a:gd name="T18" fmla="*/ 0 w 557"/>
                <a:gd name="T19" fmla="*/ 372 h 825"/>
                <a:gd name="T20" fmla="*/ 10 w 557"/>
                <a:gd name="T21" fmla="*/ 382 h 825"/>
                <a:gd name="T22" fmla="*/ 26 w 557"/>
                <a:gd name="T23" fmla="*/ 364 h 825"/>
                <a:gd name="T24" fmla="*/ 120 w 557"/>
                <a:gd name="T25" fmla="*/ 252 h 825"/>
                <a:gd name="T26" fmla="*/ 140 w 557"/>
                <a:gd name="T27" fmla="*/ 281 h 825"/>
                <a:gd name="T28" fmla="*/ 120 w 557"/>
                <a:gd name="T29" fmla="*/ 359 h 825"/>
                <a:gd name="T30" fmla="*/ 75 w 557"/>
                <a:gd name="T31" fmla="*/ 515 h 825"/>
                <a:gd name="T32" fmla="*/ 237 w 557"/>
                <a:gd name="T33" fmla="*/ 645 h 825"/>
                <a:gd name="T34" fmla="*/ 216 w 557"/>
                <a:gd name="T35" fmla="*/ 728 h 825"/>
                <a:gd name="T36" fmla="*/ 195 w 557"/>
                <a:gd name="T37" fmla="*/ 814 h 825"/>
                <a:gd name="T38" fmla="*/ 205 w 557"/>
                <a:gd name="T39" fmla="*/ 824 h 825"/>
                <a:gd name="T40" fmla="*/ 213 w 557"/>
                <a:gd name="T41" fmla="*/ 821 h 825"/>
                <a:gd name="T42" fmla="*/ 226 w 557"/>
                <a:gd name="T43" fmla="*/ 782 h 825"/>
                <a:gd name="T44" fmla="*/ 260 w 557"/>
                <a:gd name="T45" fmla="*/ 647 h 825"/>
                <a:gd name="T46" fmla="*/ 460 w 557"/>
                <a:gd name="T47" fmla="*/ 549 h 825"/>
                <a:gd name="T48" fmla="*/ 528 w 557"/>
                <a:gd name="T49" fmla="*/ 439 h 825"/>
                <a:gd name="T50" fmla="*/ 556 w 557"/>
                <a:gd name="T51" fmla="*/ 296 h 825"/>
                <a:gd name="T52" fmla="*/ 515 w 557"/>
                <a:gd name="T53" fmla="*/ 231 h 825"/>
                <a:gd name="T54" fmla="*/ 471 w 557"/>
                <a:gd name="T55" fmla="*/ 276 h 825"/>
                <a:gd name="T56" fmla="*/ 484 w 557"/>
                <a:gd name="T57" fmla="*/ 299 h 825"/>
                <a:gd name="T58" fmla="*/ 517 w 557"/>
                <a:gd name="T59" fmla="*/ 377 h 825"/>
                <a:gd name="T60" fmla="*/ 437 w 557"/>
                <a:gd name="T61" fmla="*/ 543 h 825"/>
                <a:gd name="T62" fmla="*/ 265 w 557"/>
                <a:gd name="T63" fmla="*/ 626 h 825"/>
                <a:gd name="T64" fmla="*/ 416 w 557"/>
                <a:gd name="T65" fmla="*/ 2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7" h="825">
                  <a:moveTo>
                    <a:pt x="416" y="23"/>
                  </a:moveTo>
                  <a:cubicBezTo>
                    <a:pt x="416" y="21"/>
                    <a:pt x="419" y="16"/>
                    <a:pt x="419" y="10"/>
                  </a:cubicBezTo>
                  <a:cubicBezTo>
                    <a:pt x="419" y="0"/>
                    <a:pt x="413" y="0"/>
                    <a:pt x="408" y="0"/>
                  </a:cubicBezTo>
                  <a:cubicBezTo>
                    <a:pt x="398" y="0"/>
                    <a:pt x="398" y="3"/>
                    <a:pt x="393" y="18"/>
                  </a:cubicBezTo>
                  <a:lnTo>
                    <a:pt x="242" y="624"/>
                  </a:lnTo>
                  <a:cubicBezTo>
                    <a:pt x="172" y="616"/>
                    <a:pt x="138" y="582"/>
                    <a:pt x="138" y="523"/>
                  </a:cubicBezTo>
                  <a:cubicBezTo>
                    <a:pt x="138" y="504"/>
                    <a:pt x="138" y="478"/>
                    <a:pt x="187" y="351"/>
                  </a:cubicBezTo>
                  <a:cubicBezTo>
                    <a:pt x="190" y="341"/>
                    <a:pt x="198" y="325"/>
                    <a:pt x="198" y="307"/>
                  </a:cubicBezTo>
                  <a:cubicBezTo>
                    <a:pt x="198" y="265"/>
                    <a:pt x="166" y="231"/>
                    <a:pt x="122" y="231"/>
                  </a:cubicBezTo>
                  <a:cubicBezTo>
                    <a:pt x="34" y="231"/>
                    <a:pt x="0" y="364"/>
                    <a:pt x="0" y="372"/>
                  </a:cubicBezTo>
                  <a:cubicBezTo>
                    <a:pt x="0" y="382"/>
                    <a:pt x="10" y="382"/>
                    <a:pt x="10" y="382"/>
                  </a:cubicBezTo>
                  <a:cubicBezTo>
                    <a:pt x="21" y="382"/>
                    <a:pt x="21" y="380"/>
                    <a:pt x="26" y="364"/>
                  </a:cubicBezTo>
                  <a:cubicBezTo>
                    <a:pt x="49" y="278"/>
                    <a:pt x="88" y="252"/>
                    <a:pt x="120" y="252"/>
                  </a:cubicBezTo>
                  <a:cubicBezTo>
                    <a:pt x="125" y="252"/>
                    <a:pt x="140" y="252"/>
                    <a:pt x="140" y="281"/>
                  </a:cubicBezTo>
                  <a:cubicBezTo>
                    <a:pt x="140" y="304"/>
                    <a:pt x="133" y="328"/>
                    <a:pt x="120" y="359"/>
                  </a:cubicBezTo>
                  <a:cubicBezTo>
                    <a:pt x="75" y="476"/>
                    <a:pt x="75" y="499"/>
                    <a:pt x="75" y="515"/>
                  </a:cubicBezTo>
                  <a:cubicBezTo>
                    <a:pt x="75" y="600"/>
                    <a:pt x="148" y="639"/>
                    <a:pt x="237" y="645"/>
                  </a:cubicBezTo>
                  <a:cubicBezTo>
                    <a:pt x="229" y="678"/>
                    <a:pt x="229" y="678"/>
                    <a:pt x="216" y="728"/>
                  </a:cubicBezTo>
                  <a:cubicBezTo>
                    <a:pt x="213" y="738"/>
                    <a:pt x="195" y="811"/>
                    <a:pt x="195" y="814"/>
                  </a:cubicBezTo>
                  <a:cubicBezTo>
                    <a:pt x="195" y="816"/>
                    <a:pt x="195" y="824"/>
                    <a:pt x="205" y="824"/>
                  </a:cubicBezTo>
                  <a:cubicBezTo>
                    <a:pt x="208" y="824"/>
                    <a:pt x="213" y="824"/>
                    <a:pt x="213" y="821"/>
                  </a:cubicBezTo>
                  <a:cubicBezTo>
                    <a:pt x="216" y="819"/>
                    <a:pt x="221" y="795"/>
                    <a:pt x="226" y="782"/>
                  </a:cubicBezTo>
                  <a:lnTo>
                    <a:pt x="260" y="647"/>
                  </a:lnTo>
                  <a:cubicBezTo>
                    <a:pt x="294" y="647"/>
                    <a:pt x="374" y="647"/>
                    <a:pt x="460" y="549"/>
                  </a:cubicBezTo>
                  <a:cubicBezTo>
                    <a:pt x="499" y="507"/>
                    <a:pt x="517" y="465"/>
                    <a:pt x="528" y="439"/>
                  </a:cubicBezTo>
                  <a:cubicBezTo>
                    <a:pt x="536" y="416"/>
                    <a:pt x="556" y="335"/>
                    <a:pt x="556" y="296"/>
                  </a:cubicBezTo>
                  <a:cubicBezTo>
                    <a:pt x="556" y="244"/>
                    <a:pt x="530" y="231"/>
                    <a:pt x="515" y="231"/>
                  </a:cubicBezTo>
                  <a:cubicBezTo>
                    <a:pt x="494" y="231"/>
                    <a:pt x="471" y="255"/>
                    <a:pt x="471" y="276"/>
                  </a:cubicBezTo>
                  <a:cubicBezTo>
                    <a:pt x="471" y="286"/>
                    <a:pt x="476" y="291"/>
                    <a:pt x="484" y="299"/>
                  </a:cubicBezTo>
                  <a:cubicBezTo>
                    <a:pt x="494" y="309"/>
                    <a:pt x="517" y="333"/>
                    <a:pt x="517" y="377"/>
                  </a:cubicBezTo>
                  <a:cubicBezTo>
                    <a:pt x="517" y="437"/>
                    <a:pt x="468" y="512"/>
                    <a:pt x="437" y="543"/>
                  </a:cubicBezTo>
                  <a:cubicBezTo>
                    <a:pt x="356" y="626"/>
                    <a:pt x="296" y="626"/>
                    <a:pt x="265" y="626"/>
                  </a:cubicBezTo>
                  <a:lnTo>
                    <a:pt x="416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7" name="Freeform 459"/>
            <p:cNvSpPr>
              <a:spLocks noChangeArrowheads="1"/>
            </p:cNvSpPr>
            <p:nvPr/>
          </p:nvSpPr>
          <p:spPr bwMode="auto">
            <a:xfrm>
              <a:off x="1911" y="1066"/>
              <a:ext cx="138" cy="48"/>
            </a:xfrm>
            <a:custGeom>
              <a:avLst/>
              <a:gdLst>
                <a:gd name="T0" fmla="*/ 580 w 612"/>
                <a:gd name="T1" fmla="*/ 36 h 217"/>
                <a:gd name="T2" fmla="*/ 611 w 612"/>
                <a:gd name="T3" fmla="*/ 18 h 217"/>
                <a:gd name="T4" fmla="*/ 580 w 612"/>
                <a:gd name="T5" fmla="*/ 0 h 217"/>
                <a:gd name="T6" fmla="*/ 31 w 612"/>
                <a:gd name="T7" fmla="*/ 0 h 217"/>
                <a:gd name="T8" fmla="*/ 0 w 612"/>
                <a:gd name="T9" fmla="*/ 18 h 217"/>
                <a:gd name="T10" fmla="*/ 31 w 612"/>
                <a:gd name="T11" fmla="*/ 36 h 217"/>
                <a:gd name="T12" fmla="*/ 580 w 612"/>
                <a:gd name="T13" fmla="*/ 36 h 217"/>
                <a:gd name="T14" fmla="*/ 580 w 612"/>
                <a:gd name="T15" fmla="*/ 216 h 217"/>
                <a:gd name="T16" fmla="*/ 611 w 612"/>
                <a:gd name="T17" fmla="*/ 198 h 217"/>
                <a:gd name="T18" fmla="*/ 580 w 612"/>
                <a:gd name="T19" fmla="*/ 179 h 217"/>
                <a:gd name="T20" fmla="*/ 31 w 612"/>
                <a:gd name="T21" fmla="*/ 179 h 217"/>
                <a:gd name="T22" fmla="*/ 0 w 612"/>
                <a:gd name="T23" fmla="*/ 198 h 217"/>
                <a:gd name="T24" fmla="*/ 31 w 612"/>
                <a:gd name="T25" fmla="*/ 216 h 217"/>
                <a:gd name="T26" fmla="*/ 580 w 612"/>
                <a:gd name="T27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2" h="217">
                  <a:moveTo>
                    <a:pt x="580" y="36"/>
                  </a:moveTo>
                  <a:cubicBezTo>
                    <a:pt x="593" y="36"/>
                    <a:pt x="611" y="36"/>
                    <a:pt x="611" y="18"/>
                  </a:cubicBezTo>
                  <a:cubicBezTo>
                    <a:pt x="611" y="0"/>
                    <a:pt x="593" y="0"/>
                    <a:pt x="580" y="0"/>
                  </a:cubicBezTo>
                  <a:lnTo>
                    <a:pt x="31" y="0"/>
                  </a:lnTo>
                  <a:cubicBezTo>
                    <a:pt x="18" y="0"/>
                    <a:pt x="0" y="0"/>
                    <a:pt x="0" y="18"/>
                  </a:cubicBezTo>
                  <a:cubicBezTo>
                    <a:pt x="0" y="36"/>
                    <a:pt x="18" y="36"/>
                    <a:pt x="31" y="36"/>
                  </a:cubicBezTo>
                  <a:lnTo>
                    <a:pt x="580" y="36"/>
                  </a:lnTo>
                  <a:close/>
                  <a:moveTo>
                    <a:pt x="580" y="216"/>
                  </a:moveTo>
                  <a:cubicBezTo>
                    <a:pt x="593" y="216"/>
                    <a:pt x="611" y="216"/>
                    <a:pt x="611" y="198"/>
                  </a:cubicBezTo>
                  <a:cubicBezTo>
                    <a:pt x="611" y="179"/>
                    <a:pt x="593" y="179"/>
                    <a:pt x="580" y="179"/>
                  </a:cubicBezTo>
                  <a:lnTo>
                    <a:pt x="31" y="179"/>
                  </a:lnTo>
                  <a:cubicBezTo>
                    <a:pt x="18" y="179"/>
                    <a:pt x="0" y="179"/>
                    <a:pt x="0" y="198"/>
                  </a:cubicBezTo>
                  <a:cubicBezTo>
                    <a:pt x="0" y="216"/>
                    <a:pt x="18" y="216"/>
                    <a:pt x="31" y="216"/>
                  </a:cubicBezTo>
                  <a:lnTo>
                    <a:pt x="580" y="2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8" name="Freeform 460"/>
            <p:cNvSpPr>
              <a:spLocks noChangeArrowheads="1"/>
            </p:cNvSpPr>
            <p:nvPr/>
          </p:nvSpPr>
          <p:spPr bwMode="auto">
            <a:xfrm>
              <a:off x="2170" y="841"/>
              <a:ext cx="54" cy="497"/>
            </a:xfrm>
            <a:custGeom>
              <a:avLst/>
              <a:gdLst>
                <a:gd name="T0" fmla="*/ 0 w 243"/>
                <a:gd name="T1" fmla="*/ 2194 h 2195"/>
                <a:gd name="T2" fmla="*/ 242 w 243"/>
                <a:gd name="T3" fmla="*/ 2194 h 2195"/>
                <a:gd name="T4" fmla="*/ 242 w 243"/>
                <a:gd name="T5" fmla="*/ 2145 h 2195"/>
                <a:gd name="T6" fmla="*/ 52 w 243"/>
                <a:gd name="T7" fmla="*/ 2145 h 2195"/>
                <a:gd name="T8" fmla="*/ 52 w 243"/>
                <a:gd name="T9" fmla="*/ 49 h 2195"/>
                <a:gd name="T10" fmla="*/ 242 w 243"/>
                <a:gd name="T11" fmla="*/ 49 h 2195"/>
                <a:gd name="T12" fmla="*/ 242 w 243"/>
                <a:gd name="T13" fmla="*/ 0 h 2195"/>
                <a:gd name="T14" fmla="*/ 0 w 243"/>
                <a:gd name="T15" fmla="*/ 0 h 2195"/>
                <a:gd name="T16" fmla="*/ 0 w 243"/>
                <a:gd name="T17" fmla="*/ 2194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0" y="2194"/>
                  </a:moveTo>
                  <a:lnTo>
                    <a:pt x="242" y="2194"/>
                  </a:lnTo>
                  <a:lnTo>
                    <a:pt x="242" y="2145"/>
                  </a:lnTo>
                  <a:lnTo>
                    <a:pt x="52" y="2145"/>
                  </a:lnTo>
                  <a:lnTo>
                    <a:pt x="52" y="49"/>
                  </a:lnTo>
                  <a:lnTo>
                    <a:pt x="242" y="49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219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69" name="Freeform 461"/>
            <p:cNvSpPr>
              <a:spLocks noChangeArrowheads="1"/>
            </p:cNvSpPr>
            <p:nvPr/>
          </p:nvSpPr>
          <p:spPr bwMode="auto">
            <a:xfrm>
              <a:off x="2390" y="910"/>
              <a:ext cx="116" cy="94"/>
            </a:xfrm>
            <a:custGeom>
              <a:avLst/>
              <a:gdLst>
                <a:gd name="T0" fmla="*/ 400 w 516"/>
                <a:gd name="T1" fmla="*/ 190 h 417"/>
                <a:gd name="T2" fmla="*/ 247 w 516"/>
                <a:gd name="T3" fmla="*/ 0 h 417"/>
                <a:gd name="T4" fmla="*/ 0 w 516"/>
                <a:gd name="T5" fmla="*/ 260 h 417"/>
                <a:gd name="T6" fmla="*/ 148 w 516"/>
                <a:gd name="T7" fmla="*/ 416 h 417"/>
                <a:gd name="T8" fmla="*/ 343 w 516"/>
                <a:gd name="T9" fmla="*/ 341 h 417"/>
                <a:gd name="T10" fmla="*/ 426 w 516"/>
                <a:gd name="T11" fmla="*/ 416 h 417"/>
                <a:gd name="T12" fmla="*/ 504 w 516"/>
                <a:gd name="T13" fmla="*/ 351 h 417"/>
                <a:gd name="T14" fmla="*/ 491 w 516"/>
                <a:gd name="T15" fmla="*/ 343 h 417"/>
                <a:gd name="T16" fmla="*/ 481 w 516"/>
                <a:gd name="T17" fmla="*/ 351 h 417"/>
                <a:gd name="T18" fmla="*/ 429 w 516"/>
                <a:gd name="T19" fmla="*/ 395 h 417"/>
                <a:gd name="T20" fmla="*/ 400 w 516"/>
                <a:gd name="T21" fmla="*/ 302 h 417"/>
                <a:gd name="T22" fmla="*/ 411 w 516"/>
                <a:gd name="T23" fmla="*/ 270 h 417"/>
                <a:gd name="T24" fmla="*/ 515 w 516"/>
                <a:gd name="T25" fmla="*/ 55 h 417"/>
                <a:gd name="T26" fmla="*/ 504 w 516"/>
                <a:gd name="T27" fmla="*/ 44 h 417"/>
                <a:gd name="T28" fmla="*/ 491 w 516"/>
                <a:gd name="T29" fmla="*/ 65 h 417"/>
                <a:gd name="T30" fmla="*/ 400 w 516"/>
                <a:gd name="T31" fmla="*/ 247 h 417"/>
                <a:gd name="T32" fmla="*/ 400 w 516"/>
                <a:gd name="T33" fmla="*/ 190 h 417"/>
                <a:gd name="T34" fmla="*/ 338 w 516"/>
                <a:gd name="T35" fmla="*/ 315 h 417"/>
                <a:gd name="T36" fmla="*/ 151 w 516"/>
                <a:gd name="T37" fmla="*/ 395 h 417"/>
                <a:gd name="T38" fmla="*/ 68 w 516"/>
                <a:gd name="T39" fmla="*/ 296 h 417"/>
                <a:gd name="T40" fmla="*/ 122 w 516"/>
                <a:gd name="T41" fmla="*/ 104 h 417"/>
                <a:gd name="T42" fmla="*/ 247 w 516"/>
                <a:gd name="T43" fmla="*/ 21 h 417"/>
                <a:gd name="T44" fmla="*/ 338 w 516"/>
                <a:gd name="T45" fmla="*/ 213 h 417"/>
                <a:gd name="T46" fmla="*/ 338 w 516"/>
                <a:gd name="T47" fmla="*/ 3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6" h="417">
                  <a:moveTo>
                    <a:pt x="400" y="190"/>
                  </a:moveTo>
                  <a:cubicBezTo>
                    <a:pt x="400" y="44"/>
                    <a:pt x="315" y="0"/>
                    <a:pt x="247" y="0"/>
                  </a:cubicBezTo>
                  <a:cubicBezTo>
                    <a:pt x="122" y="0"/>
                    <a:pt x="0" y="133"/>
                    <a:pt x="0" y="260"/>
                  </a:cubicBezTo>
                  <a:cubicBezTo>
                    <a:pt x="0" y="346"/>
                    <a:pt x="55" y="416"/>
                    <a:pt x="148" y="416"/>
                  </a:cubicBezTo>
                  <a:cubicBezTo>
                    <a:pt x="205" y="416"/>
                    <a:pt x="273" y="395"/>
                    <a:pt x="343" y="341"/>
                  </a:cubicBezTo>
                  <a:cubicBezTo>
                    <a:pt x="354" y="387"/>
                    <a:pt x="385" y="416"/>
                    <a:pt x="426" y="416"/>
                  </a:cubicBezTo>
                  <a:cubicBezTo>
                    <a:pt x="476" y="416"/>
                    <a:pt x="504" y="367"/>
                    <a:pt x="504" y="351"/>
                  </a:cubicBezTo>
                  <a:cubicBezTo>
                    <a:pt x="504" y="346"/>
                    <a:pt x="497" y="343"/>
                    <a:pt x="491" y="343"/>
                  </a:cubicBezTo>
                  <a:cubicBezTo>
                    <a:pt x="486" y="343"/>
                    <a:pt x="484" y="346"/>
                    <a:pt x="481" y="351"/>
                  </a:cubicBezTo>
                  <a:cubicBezTo>
                    <a:pt x="463" y="395"/>
                    <a:pt x="432" y="395"/>
                    <a:pt x="429" y="395"/>
                  </a:cubicBezTo>
                  <a:cubicBezTo>
                    <a:pt x="400" y="395"/>
                    <a:pt x="400" y="325"/>
                    <a:pt x="400" y="302"/>
                  </a:cubicBezTo>
                  <a:cubicBezTo>
                    <a:pt x="400" y="283"/>
                    <a:pt x="400" y="281"/>
                    <a:pt x="411" y="270"/>
                  </a:cubicBezTo>
                  <a:cubicBezTo>
                    <a:pt x="497" y="161"/>
                    <a:pt x="515" y="55"/>
                    <a:pt x="515" y="55"/>
                  </a:cubicBezTo>
                  <a:cubicBezTo>
                    <a:pt x="515" y="52"/>
                    <a:pt x="515" y="44"/>
                    <a:pt x="504" y="44"/>
                  </a:cubicBezTo>
                  <a:cubicBezTo>
                    <a:pt x="494" y="44"/>
                    <a:pt x="494" y="47"/>
                    <a:pt x="491" y="65"/>
                  </a:cubicBezTo>
                  <a:cubicBezTo>
                    <a:pt x="473" y="122"/>
                    <a:pt x="445" y="192"/>
                    <a:pt x="400" y="247"/>
                  </a:cubicBezTo>
                  <a:lnTo>
                    <a:pt x="400" y="190"/>
                  </a:lnTo>
                  <a:close/>
                  <a:moveTo>
                    <a:pt x="338" y="315"/>
                  </a:moveTo>
                  <a:cubicBezTo>
                    <a:pt x="257" y="387"/>
                    <a:pt x="187" y="395"/>
                    <a:pt x="151" y="395"/>
                  </a:cubicBezTo>
                  <a:cubicBezTo>
                    <a:pt x="96" y="395"/>
                    <a:pt x="68" y="356"/>
                    <a:pt x="68" y="296"/>
                  </a:cubicBezTo>
                  <a:cubicBezTo>
                    <a:pt x="68" y="252"/>
                    <a:pt x="91" y="151"/>
                    <a:pt x="122" y="104"/>
                  </a:cubicBezTo>
                  <a:cubicBezTo>
                    <a:pt x="164" y="39"/>
                    <a:pt x="213" y="21"/>
                    <a:pt x="247" y="21"/>
                  </a:cubicBezTo>
                  <a:cubicBezTo>
                    <a:pt x="338" y="21"/>
                    <a:pt x="338" y="140"/>
                    <a:pt x="338" y="213"/>
                  </a:cubicBezTo>
                  <a:cubicBezTo>
                    <a:pt x="338" y="247"/>
                    <a:pt x="338" y="299"/>
                    <a:pt x="338" y="3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0" name="Freeform 462"/>
            <p:cNvSpPr>
              <a:spLocks noChangeArrowheads="1"/>
            </p:cNvSpPr>
            <p:nvPr/>
          </p:nvSpPr>
          <p:spPr bwMode="auto">
            <a:xfrm>
              <a:off x="2524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1" name="Freeform 463"/>
            <p:cNvSpPr>
              <a:spLocks noChangeArrowheads="1"/>
            </p:cNvSpPr>
            <p:nvPr/>
          </p:nvSpPr>
          <p:spPr bwMode="auto">
            <a:xfrm>
              <a:off x="2252" y="1086"/>
              <a:ext cx="484" cy="8"/>
            </a:xfrm>
            <a:custGeom>
              <a:avLst/>
              <a:gdLst>
                <a:gd name="T0" fmla="*/ 1069 w 2138"/>
                <a:gd name="T1" fmla="*/ 39 h 40"/>
                <a:gd name="T2" fmla="*/ 0 w 2138"/>
                <a:gd name="T3" fmla="*/ 39 h 40"/>
                <a:gd name="T4" fmla="*/ 0 w 2138"/>
                <a:gd name="T5" fmla="*/ 0 h 40"/>
                <a:gd name="T6" fmla="*/ 2137 w 2138"/>
                <a:gd name="T7" fmla="*/ 0 h 40"/>
                <a:gd name="T8" fmla="*/ 2137 w 2138"/>
                <a:gd name="T9" fmla="*/ 39 h 40"/>
                <a:gd name="T10" fmla="*/ 1069 w 2138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8" h="40">
                  <a:moveTo>
                    <a:pt x="106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137" y="0"/>
                  </a:lnTo>
                  <a:lnTo>
                    <a:pt x="2137" y="39"/>
                  </a:lnTo>
                  <a:lnTo>
                    <a:pt x="1069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2" name="Freeform 464"/>
            <p:cNvSpPr>
              <a:spLocks noChangeArrowheads="1"/>
            </p:cNvSpPr>
            <p:nvPr/>
          </p:nvSpPr>
          <p:spPr bwMode="auto">
            <a:xfrm>
              <a:off x="2259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3" name="Freeform 465"/>
            <p:cNvSpPr>
              <a:spLocks noChangeArrowheads="1"/>
            </p:cNvSpPr>
            <p:nvPr/>
          </p:nvSpPr>
          <p:spPr bwMode="auto">
            <a:xfrm>
              <a:off x="2377" y="1193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4" name="Freeform 466"/>
            <p:cNvSpPr>
              <a:spLocks noChangeArrowheads="1"/>
            </p:cNvSpPr>
            <p:nvPr/>
          </p:nvSpPr>
          <p:spPr bwMode="auto">
            <a:xfrm>
              <a:off x="2490" y="1138"/>
              <a:ext cx="143" cy="186"/>
            </a:xfrm>
            <a:custGeom>
              <a:avLst/>
              <a:gdLst>
                <a:gd name="T0" fmla="*/ 356 w 635"/>
                <a:gd name="T1" fmla="*/ 639 h 825"/>
                <a:gd name="T2" fmla="*/ 634 w 635"/>
                <a:gd name="T3" fmla="*/ 247 h 825"/>
                <a:gd name="T4" fmla="*/ 400 w 635"/>
                <a:gd name="T5" fmla="*/ 0 h 825"/>
                <a:gd name="T6" fmla="*/ 0 w 635"/>
                <a:gd name="T7" fmla="*/ 421 h 825"/>
                <a:gd name="T8" fmla="*/ 234 w 635"/>
                <a:gd name="T9" fmla="*/ 665 h 825"/>
                <a:gd name="T10" fmla="*/ 325 w 635"/>
                <a:gd name="T11" fmla="*/ 652 h 825"/>
                <a:gd name="T12" fmla="*/ 322 w 635"/>
                <a:gd name="T13" fmla="*/ 723 h 825"/>
                <a:gd name="T14" fmla="*/ 398 w 635"/>
                <a:gd name="T15" fmla="*/ 824 h 825"/>
                <a:gd name="T16" fmla="*/ 551 w 635"/>
                <a:gd name="T17" fmla="*/ 647 h 825"/>
                <a:gd name="T18" fmla="*/ 541 w 635"/>
                <a:gd name="T19" fmla="*/ 637 h 825"/>
                <a:gd name="T20" fmla="*/ 530 w 635"/>
                <a:gd name="T21" fmla="*/ 647 h 825"/>
                <a:gd name="T22" fmla="*/ 421 w 635"/>
                <a:gd name="T23" fmla="*/ 736 h 825"/>
                <a:gd name="T24" fmla="*/ 356 w 635"/>
                <a:gd name="T25" fmla="*/ 639 h 825"/>
                <a:gd name="T26" fmla="*/ 185 w 635"/>
                <a:gd name="T27" fmla="*/ 634 h 825"/>
                <a:gd name="T28" fmla="*/ 81 w 635"/>
                <a:gd name="T29" fmla="*/ 450 h 825"/>
                <a:gd name="T30" fmla="*/ 174 w 635"/>
                <a:gd name="T31" fmla="*/ 159 h 825"/>
                <a:gd name="T32" fmla="*/ 395 w 635"/>
                <a:gd name="T33" fmla="*/ 23 h 825"/>
                <a:gd name="T34" fmla="*/ 554 w 635"/>
                <a:gd name="T35" fmla="*/ 218 h 825"/>
                <a:gd name="T36" fmla="*/ 354 w 635"/>
                <a:gd name="T37" fmla="*/ 608 h 825"/>
                <a:gd name="T38" fmla="*/ 270 w 635"/>
                <a:gd name="T39" fmla="*/ 510 h 825"/>
                <a:gd name="T40" fmla="*/ 177 w 635"/>
                <a:gd name="T41" fmla="*/ 603 h 825"/>
                <a:gd name="T42" fmla="*/ 185 w 635"/>
                <a:gd name="T43" fmla="*/ 634 h 825"/>
                <a:gd name="T44" fmla="*/ 239 w 635"/>
                <a:gd name="T45" fmla="*/ 645 h 825"/>
                <a:gd name="T46" fmla="*/ 198 w 635"/>
                <a:gd name="T47" fmla="*/ 603 h 825"/>
                <a:gd name="T48" fmla="*/ 270 w 635"/>
                <a:gd name="T49" fmla="*/ 530 h 825"/>
                <a:gd name="T50" fmla="*/ 328 w 635"/>
                <a:gd name="T51" fmla="*/ 608 h 825"/>
                <a:gd name="T52" fmla="*/ 317 w 635"/>
                <a:gd name="T53" fmla="*/ 626 h 825"/>
                <a:gd name="T54" fmla="*/ 239 w 635"/>
                <a:gd name="T55" fmla="*/ 64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5" h="825">
                  <a:moveTo>
                    <a:pt x="356" y="639"/>
                  </a:moveTo>
                  <a:cubicBezTo>
                    <a:pt x="499" y="587"/>
                    <a:pt x="634" y="424"/>
                    <a:pt x="634" y="247"/>
                  </a:cubicBezTo>
                  <a:cubicBezTo>
                    <a:pt x="634" y="99"/>
                    <a:pt x="536" y="0"/>
                    <a:pt x="400" y="0"/>
                  </a:cubicBezTo>
                  <a:cubicBezTo>
                    <a:pt x="203" y="0"/>
                    <a:pt x="0" y="208"/>
                    <a:pt x="0" y="421"/>
                  </a:cubicBezTo>
                  <a:cubicBezTo>
                    <a:pt x="0" y="574"/>
                    <a:pt x="104" y="665"/>
                    <a:pt x="234" y="665"/>
                  </a:cubicBezTo>
                  <a:cubicBezTo>
                    <a:pt x="257" y="665"/>
                    <a:pt x="289" y="663"/>
                    <a:pt x="325" y="652"/>
                  </a:cubicBezTo>
                  <a:cubicBezTo>
                    <a:pt x="322" y="710"/>
                    <a:pt x="322" y="712"/>
                    <a:pt x="322" y="723"/>
                  </a:cubicBezTo>
                  <a:cubicBezTo>
                    <a:pt x="322" y="751"/>
                    <a:pt x="322" y="824"/>
                    <a:pt x="398" y="824"/>
                  </a:cubicBezTo>
                  <a:cubicBezTo>
                    <a:pt x="507" y="824"/>
                    <a:pt x="551" y="655"/>
                    <a:pt x="551" y="647"/>
                  </a:cubicBezTo>
                  <a:cubicBezTo>
                    <a:pt x="551" y="639"/>
                    <a:pt x="543" y="637"/>
                    <a:pt x="541" y="637"/>
                  </a:cubicBezTo>
                  <a:cubicBezTo>
                    <a:pt x="533" y="637"/>
                    <a:pt x="530" y="642"/>
                    <a:pt x="530" y="647"/>
                  </a:cubicBezTo>
                  <a:cubicBezTo>
                    <a:pt x="507" y="712"/>
                    <a:pt x="455" y="736"/>
                    <a:pt x="421" y="736"/>
                  </a:cubicBezTo>
                  <a:cubicBezTo>
                    <a:pt x="380" y="736"/>
                    <a:pt x="367" y="710"/>
                    <a:pt x="356" y="639"/>
                  </a:cubicBezTo>
                  <a:close/>
                  <a:moveTo>
                    <a:pt x="185" y="634"/>
                  </a:moveTo>
                  <a:cubicBezTo>
                    <a:pt x="112" y="606"/>
                    <a:pt x="81" y="533"/>
                    <a:pt x="81" y="450"/>
                  </a:cubicBezTo>
                  <a:cubicBezTo>
                    <a:pt x="81" y="387"/>
                    <a:pt x="104" y="257"/>
                    <a:pt x="174" y="159"/>
                  </a:cubicBezTo>
                  <a:cubicBezTo>
                    <a:pt x="242" y="65"/>
                    <a:pt x="328" y="23"/>
                    <a:pt x="395" y="23"/>
                  </a:cubicBezTo>
                  <a:cubicBezTo>
                    <a:pt x="486" y="23"/>
                    <a:pt x="554" y="94"/>
                    <a:pt x="554" y="218"/>
                  </a:cubicBezTo>
                  <a:cubicBezTo>
                    <a:pt x="554" y="309"/>
                    <a:pt x="507" y="523"/>
                    <a:pt x="354" y="608"/>
                  </a:cubicBezTo>
                  <a:cubicBezTo>
                    <a:pt x="348" y="577"/>
                    <a:pt x="338" y="510"/>
                    <a:pt x="270" y="510"/>
                  </a:cubicBezTo>
                  <a:cubicBezTo>
                    <a:pt x="224" y="510"/>
                    <a:pt x="177" y="556"/>
                    <a:pt x="177" y="603"/>
                  </a:cubicBezTo>
                  <a:cubicBezTo>
                    <a:pt x="177" y="621"/>
                    <a:pt x="185" y="632"/>
                    <a:pt x="185" y="634"/>
                  </a:cubicBezTo>
                  <a:close/>
                  <a:moveTo>
                    <a:pt x="239" y="645"/>
                  </a:moveTo>
                  <a:cubicBezTo>
                    <a:pt x="229" y="645"/>
                    <a:pt x="198" y="645"/>
                    <a:pt x="198" y="603"/>
                  </a:cubicBezTo>
                  <a:cubicBezTo>
                    <a:pt x="198" y="567"/>
                    <a:pt x="234" y="530"/>
                    <a:pt x="270" y="530"/>
                  </a:cubicBezTo>
                  <a:cubicBezTo>
                    <a:pt x="309" y="530"/>
                    <a:pt x="328" y="554"/>
                    <a:pt x="328" y="608"/>
                  </a:cubicBezTo>
                  <a:cubicBezTo>
                    <a:pt x="328" y="621"/>
                    <a:pt x="328" y="624"/>
                    <a:pt x="317" y="626"/>
                  </a:cubicBezTo>
                  <a:cubicBezTo>
                    <a:pt x="294" y="637"/>
                    <a:pt x="265" y="645"/>
                    <a:pt x="239" y="6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5" name="Freeform 467"/>
            <p:cNvSpPr>
              <a:spLocks noChangeArrowheads="1"/>
            </p:cNvSpPr>
            <p:nvPr/>
          </p:nvSpPr>
          <p:spPr bwMode="auto">
            <a:xfrm>
              <a:off x="2653" y="1128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6" name="Freeform 468"/>
            <p:cNvSpPr>
              <a:spLocks noChangeArrowheads="1"/>
            </p:cNvSpPr>
            <p:nvPr/>
          </p:nvSpPr>
          <p:spPr bwMode="auto">
            <a:xfrm>
              <a:off x="3051" y="910"/>
              <a:ext cx="95" cy="134"/>
            </a:xfrm>
            <a:custGeom>
              <a:avLst/>
              <a:gdLst>
                <a:gd name="T0" fmla="*/ 421 w 425"/>
                <a:gd name="T1" fmla="*/ 57 h 594"/>
                <a:gd name="T2" fmla="*/ 424 w 425"/>
                <a:gd name="T3" fmla="*/ 34 h 594"/>
                <a:gd name="T4" fmla="*/ 398 w 425"/>
                <a:gd name="T5" fmla="*/ 10 h 594"/>
                <a:gd name="T6" fmla="*/ 364 w 425"/>
                <a:gd name="T7" fmla="*/ 29 h 594"/>
                <a:gd name="T8" fmla="*/ 351 w 425"/>
                <a:gd name="T9" fmla="*/ 78 h 594"/>
                <a:gd name="T10" fmla="*/ 333 w 425"/>
                <a:gd name="T11" fmla="*/ 153 h 594"/>
                <a:gd name="T12" fmla="*/ 291 w 425"/>
                <a:gd name="T13" fmla="*/ 317 h 594"/>
                <a:gd name="T14" fmla="*/ 187 w 425"/>
                <a:gd name="T15" fmla="*/ 395 h 594"/>
                <a:gd name="T16" fmla="*/ 133 w 425"/>
                <a:gd name="T17" fmla="*/ 322 h 594"/>
                <a:gd name="T18" fmla="*/ 179 w 425"/>
                <a:gd name="T19" fmla="*/ 140 h 594"/>
                <a:gd name="T20" fmla="*/ 198 w 425"/>
                <a:gd name="T21" fmla="*/ 75 h 594"/>
                <a:gd name="T22" fmla="*/ 122 w 425"/>
                <a:gd name="T23" fmla="*/ 0 h 594"/>
                <a:gd name="T24" fmla="*/ 0 w 425"/>
                <a:gd name="T25" fmla="*/ 140 h 594"/>
                <a:gd name="T26" fmla="*/ 10 w 425"/>
                <a:gd name="T27" fmla="*/ 151 h 594"/>
                <a:gd name="T28" fmla="*/ 26 w 425"/>
                <a:gd name="T29" fmla="*/ 135 h 594"/>
                <a:gd name="T30" fmla="*/ 120 w 425"/>
                <a:gd name="T31" fmla="*/ 21 h 594"/>
                <a:gd name="T32" fmla="*/ 140 w 425"/>
                <a:gd name="T33" fmla="*/ 49 h 594"/>
                <a:gd name="T34" fmla="*/ 125 w 425"/>
                <a:gd name="T35" fmla="*/ 114 h 594"/>
                <a:gd name="T36" fmla="*/ 73 w 425"/>
                <a:gd name="T37" fmla="*/ 307 h 594"/>
                <a:gd name="T38" fmla="*/ 185 w 425"/>
                <a:gd name="T39" fmla="*/ 416 h 594"/>
                <a:gd name="T40" fmla="*/ 278 w 425"/>
                <a:gd name="T41" fmla="*/ 374 h 594"/>
                <a:gd name="T42" fmla="*/ 218 w 425"/>
                <a:gd name="T43" fmla="*/ 515 h 594"/>
                <a:gd name="T44" fmla="*/ 117 w 425"/>
                <a:gd name="T45" fmla="*/ 574 h 594"/>
                <a:gd name="T46" fmla="*/ 47 w 425"/>
                <a:gd name="T47" fmla="*/ 536 h 594"/>
                <a:gd name="T48" fmla="*/ 86 w 425"/>
                <a:gd name="T49" fmla="*/ 525 h 594"/>
                <a:gd name="T50" fmla="*/ 104 w 425"/>
                <a:gd name="T51" fmla="*/ 486 h 594"/>
                <a:gd name="T52" fmla="*/ 70 w 425"/>
                <a:gd name="T53" fmla="*/ 455 h 594"/>
                <a:gd name="T54" fmla="*/ 18 w 425"/>
                <a:gd name="T55" fmla="*/ 515 h 594"/>
                <a:gd name="T56" fmla="*/ 117 w 425"/>
                <a:gd name="T57" fmla="*/ 593 h 594"/>
                <a:gd name="T58" fmla="*/ 333 w 425"/>
                <a:gd name="T59" fmla="*/ 406 h 594"/>
                <a:gd name="T60" fmla="*/ 421 w 425"/>
                <a:gd name="T61" fmla="*/ 5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25" h="594">
                  <a:moveTo>
                    <a:pt x="421" y="57"/>
                  </a:moveTo>
                  <a:cubicBezTo>
                    <a:pt x="424" y="44"/>
                    <a:pt x="424" y="42"/>
                    <a:pt x="424" y="34"/>
                  </a:cubicBezTo>
                  <a:cubicBezTo>
                    <a:pt x="424" y="18"/>
                    <a:pt x="411" y="10"/>
                    <a:pt x="398" y="10"/>
                  </a:cubicBezTo>
                  <a:cubicBezTo>
                    <a:pt x="387" y="10"/>
                    <a:pt x="374" y="16"/>
                    <a:pt x="364" y="29"/>
                  </a:cubicBezTo>
                  <a:cubicBezTo>
                    <a:pt x="364" y="34"/>
                    <a:pt x="356" y="62"/>
                    <a:pt x="351" y="78"/>
                  </a:cubicBezTo>
                  <a:cubicBezTo>
                    <a:pt x="346" y="104"/>
                    <a:pt x="338" y="127"/>
                    <a:pt x="333" y="153"/>
                  </a:cubicBezTo>
                  <a:lnTo>
                    <a:pt x="291" y="317"/>
                  </a:lnTo>
                  <a:cubicBezTo>
                    <a:pt x="289" y="330"/>
                    <a:pt x="250" y="395"/>
                    <a:pt x="187" y="395"/>
                  </a:cubicBezTo>
                  <a:cubicBezTo>
                    <a:pt x="140" y="395"/>
                    <a:pt x="133" y="356"/>
                    <a:pt x="133" y="322"/>
                  </a:cubicBezTo>
                  <a:cubicBezTo>
                    <a:pt x="133" y="278"/>
                    <a:pt x="148" y="221"/>
                    <a:pt x="179" y="140"/>
                  </a:cubicBezTo>
                  <a:cubicBezTo>
                    <a:pt x="192" y="104"/>
                    <a:pt x="198" y="94"/>
                    <a:pt x="198" y="75"/>
                  </a:cubicBezTo>
                  <a:cubicBezTo>
                    <a:pt x="198" y="34"/>
                    <a:pt x="166" y="0"/>
                    <a:pt x="122" y="0"/>
                  </a:cubicBezTo>
                  <a:cubicBezTo>
                    <a:pt x="34" y="0"/>
                    <a:pt x="0" y="133"/>
                    <a:pt x="0" y="140"/>
                  </a:cubicBezTo>
                  <a:cubicBezTo>
                    <a:pt x="0" y="151"/>
                    <a:pt x="10" y="151"/>
                    <a:pt x="10" y="151"/>
                  </a:cubicBezTo>
                  <a:cubicBezTo>
                    <a:pt x="21" y="151"/>
                    <a:pt x="21" y="148"/>
                    <a:pt x="26" y="135"/>
                  </a:cubicBezTo>
                  <a:cubicBezTo>
                    <a:pt x="49" y="47"/>
                    <a:pt x="88" y="21"/>
                    <a:pt x="120" y="21"/>
                  </a:cubicBezTo>
                  <a:cubicBezTo>
                    <a:pt x="125" y="21"/>
                    <a:pt x="140" y="21"/>
                    <a:pt x="140" y="49"/>
                  </a:cubicBezTo>
                  <a:cubicBezTo>
                    <a:pt x="140" y="73"/>
                    <a:pt x="133" y="96"/>
                    <a:pt x="125" y="114"/>
                  </a:cubicBezTo>
                  <a:cubicBezTo>
                    <a:pt x="88" y="211"/>
                    <a:pt x="73" y="263"/>
                    <a:pt x="73" y="307"/>
                  </a:cubicBezTo>
                  <a:cubicBezTo>
                    <a:pt x="73" y="387"/>
                    <a:pt x="130" y="416"/>
                    <a:pt x="185" y="416"/>
                  </a:cubicBezTo>
                  <a:cubicBezTo>
                    <a:pt x="221" y="416"/>
                    <a:pt x="252" y="400"/>
                    <a:pt x="278" y="374"/>
                  </a:cubicBezTo>
                  <a:cubicBezTo>
                    <a:pt x="265" y="421"/>
                    <a:pt x="255" y="468"/>
                    <a:pt x="218" y="515"/>
                  </a:cubicBezTo>
                  <a:cubicBezTo>
                    <a:pt x="195" y="546"/>
                    <a:pt x="159" y="574"/>
                    <a:pt x="117" y="574"/>
                  </a:cubicBezTo>
                  <a:cubicBezTo>
                    <a:pt x="104" y="574"/>
                    <a:pt x="62" y="572"/>
                    <a:pt x="47" y="536"/>
                  </a:cubicBezTo>
                  <a:cubicBezTo>
                    <a:pt x="62" y="536"/>
                    <a:pt x="73" y="536"/>
                    <a:pt x="86" y="525"/>
                  </a:cubicBezTo>
                  <a:cubicBezTo>
                    <a:pt x="96" y="515"/>
                    <a:pt x="104" y="504"/>
                    <a:pt x="104" y="486"/>
                  </a:cubicBezTo>
                  <a:cubicBezTo>
                    <a:pt x="104" y="458"/>
                    <a:pt x="81" y="455"/>
                    <a:pt x="70" y="455"/>
                  </a:cubicBezTo>
                  <a:cubicBezTo>
                    <a:pt x="49" y="455"/>
                    <a:pt x="18" y="468"/>
                    <a:pt x="18" y="515"/>
                  </a:cubicBezTo>
                  <a:cubicBezTo>
                    <a:pt x="18" y="559"/>
                    <a:pt x="60" y="593"/>
                    <a:pt x="117" y="593"/>
                  </a:cubicBezTo>
                  <a:cubicBezTo>
                    <a:pt x="211" y="593"/>
                    <a:pt x="307" y="510"/>
                    <a:pt x="333" y="406"/>
                  </a:cubicBezTo>
                  <a:lnTo>
                    <a:pt x="421" y="5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7" name="Freeform 469"/>
            <p:cNvSpPr>
              <a:spLocks noChangeArrowheads="1"/>
            </p:cNvSpPr>
            <p:nvPr/>
          </p:nvSpPr>
          <p:spPr bwMode="auto">
            <a:xfrm>
              <a:off x="3163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8" name="Freeform 470"/>
            <p:cNvSpPr>
              <a:spLocks noChangeArrowheads="1"/>
            </p:cNvSpPr>
            <p:nvPr/>
          </p:nvSpPr>
          <p:spPr bwMode="auto">
            <a:xfrm>
              <a:off x="2787" y="1086"/>
              <a:ext cx="718" cy="8"/>
            </a:xfrm>
            <a:custGeom>
              <a:avLst/>
              <a:gdLst>
                <a:gd name="T0" fmla="*/ 1586 w 3170"/>
                <a:gd name="T1" fmla="*/ 39 h 40"/>
                <a:gd name="T2" fmla="*/ 0 w 3170"/>
                <a:gd name="T3" fmla="*/ 39 h 40"/>
                <a:gd name="T4" fmla="*/ 0 w 3170"/>
                <a:gd name="T5" fmla="*/ 0 h 40"/>
                <a:gd name="T6" fmla="*/ 3169 w 3170"/>
                <a:gd name="T7" fmla="*/ 0 h 40"/>
                <a:gd name="T8" fmla="*/ 3169 w 3170"/>
                <a:gd name="T9" fmla="*/ 39 h 40"/>
                <a:gd name="T10" fmla="*/ 1586 w 3170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70" h="40">
                  <a:moveTo>
                    <a:pt x="1586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3169" y="0"/>
                  </a:lnTo>
                  <a:lnTo>
                    <a:pt x="3169" y="39"/>
                  </a:lnTo>
                  <a:lnTo>
                    <a:pt x="1586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79" name="Freeform 471"/>
            <p:cNvSpPr>
              <a:spLocks noChangeArrowheads="1"/>
            </p:cNvSpPr>
            <p:nvPr/>
          </p:nvSpPr>
          <p:spPr bwMode="auto">
            <a:xfrm>
              <a:off x="2797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0" name="Freeform 472"/>
            <p:cNvSpPr>
              <a:spLocks noChangeArrowheads="1"/>
            </p:cNvSpPr>
            <p:nvPr/>
          </p:nvSpPr>
          <p:spPr bwMode="auto">
            <a:xfrm>
              <a:off x="2911" y="1128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1" name="Freeform 473"/>
            <p:cNvSpPr>
              <a:spLocks noChangeArrowheads="1"/>
            </p:cNvSpPr>
            <p:nvPr/>
          </p:nvSpPr>
          <p:spPr bwMode="auto">
            <a:xfrm>
              <a:off x="2989" y="1146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2" name="Freeform 474"/>
            <p:cNvSpPr>
              <a:spLocks noChangeArrowheads="1"/>
            </p:cNvSpPr>
            <p:nvPr/>
          </p:nvSpPr>
          <p:spPr bwMode="auto">
            <a:xfrm>
              <a:off x="3137" y="1228"/>
              <a:ext cx="127" cy="8"/>
            </a:xfrm>
            <a:custGeom>
              <a:avLst/>
              <a:gdLst>
                <a:gd name="T0" fmla="*/ 528 w 563"/>
                <a:gd name="T1" fmla="*/ 39 h 40"/>
                <a:gd name="T2" fmla="*/ 562 w 563"/>
                <a:gd name="T3" fmla="*/ 21 h 40"/>
                <a:gd name="T4" fmla="*/ 528 w 563"/>
                <a:gd name="T5" fmla="*/ 0 h 40"/>
                <a:gd name="T6" fmla="*/ 31 w 563"/>
                <a:gd name="T7" fmla="*/ 0 h 40"/>
                <a:gd name="T8" fmla="*/ 0 w 563"/>
                <a:gd name="T9" fmla="*/ 21 h 40"/>
                <a:gd name="T10" fmla="*/ 31 w 563"/>
                <a:gd name="T11" fmla="*/ 39 h 40"/>
                <a:gd name="T12" fmla="*/ 528 w 563"/>
                <a:gd name="T1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3" h="40">
                  <a:moveTo>
                    <a:pt x="528" y="39"/>
                  </a:moveTo>
                  <a:cubicBezTo>
                    <a:pt x="543" y="39"/>
                    <a:pt x="562" y="39"/>
                    <a:pt x="562" y="21"/>
                  </a:cubicBezTo>
                  <a:cubicBezTo>
                    <a:pt x="562" y="0"/>
                    <a:pt x="543" y="0"/>
                    <a:pt x="528" y="0"/>
                  </a:cubicBezTo>
                  <a:lnTo>
                    <a:pt x="31" y="0"/>
                  </a:lnTo>
                  <a:cubicBezTo>
                    <a:pt x="16" y="0"/>
                    <a:pt x="0" y="0"/>
                    <a:pt x="0" y="21"/>
                  </a:cubicBezTo>
                  <a:cubicBezTo>
                    <a:pt x="0" y="39"/>
                    <a:pt x="16" y="39"/>
                    <a:pt x="31" y="39"/>
                  </a:cubicBezTo>
                  <a:lnTo>
                    <a:pt x="528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3" name="Freeform 475"/>
            <p:cNvSpPr>
              <a:spLocks noChangeArrowheads="1"/>
            </p:cNvSpPr>
            <p:nvPr/>
          </p:nvSpPr>
          <p:spPr bwMode="auto">
            <a:xfrm>
              <a:off x="3333" y="1190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4" name="Freeform 476"/>
            <p:cNvSpPr>
              <a:spLocks noChangeArrowheads="1"/>
            </p:cNvSpPr>
            <p:nvPr/>
          </p:nvSpPr>
          <p:spPr bwMode="auto">
            <a:xfrm>
              <a:off x="3436" y="1128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5" name="Freeform 477"/>
            <p:cNvSpPr>
              <a:spLocks noChangeArrowheads="1"/>
            </p:cNvSpPr>
            <p:nvPr/>
          </p:nvSpPr>
          <p:spPr bwMode="auto">
            <a:xfrm>
              <a:off x="3607" y="841"/>
              <a:ext cx="102" cy="497"/>
            </a:xfrm>
            <a:custGeom>
              <a:avLst/>
              <a:gdLst>
                <a:gd name="T0" fmla="*/ 452 w 453"/>
                <a:gd name="T1" fmla="*/ 2186 h 2195"/>
                <a:gd name="T2" fmla="*/ 450 w 453"/>
                <a:gd name="T3" fmla="*/ 2176 h 2195"/>
                <a:gd name="T4" fmla="*/ 291 w 453"/>
                <a:gd name="T5" fmla="*/ 1983 h 2195"/>
                <a:gd name="T6" fmla="*/ 75 w 453"/>
                <a:gd name="T7" fmla="*/ 1097 h 2195"/>
                <a:gd name="T8" fmla="*/ 260 w 453"/>
                <a:gd name="T9" fmla="*/ 263 h 2195"/>
                <a:gd name="T10" fmla="*/ 450 w 453"/>
                <a:gd name="T11" fmla="*/ 16 h 2195"/>
                <a:gd name="T12" fmla="*/ 452 w 453"/>
                <a:gd name="T13" fmla="*/ 10 h 2195"/>
                <a:gd name="T14" fmla="*/ 432 w 453"/>
                <a:gd name="T15" fmla="*/ 0 h 2195"/>
                <a:gd name="T16" fmla="*/ 406 w 453"/>
                <a:gd name="T17" fmla="*/ 13 h 2195"/>
                <a:gd name="T18" fmla="*/ 0 w 453"/>
                <a:gd name="T19" fmla="*/ 1097 h 2195"/>
                <a:gd name="T20" fmla="*/ 317 w 453"/>
                <a:gd name="T21" fmla="*/ 2093 h 2195"/>
                <a:gd name="T22" fmla="*/ 408 w 453"/>
                <a:gd name="T23" fmla="*/ 2184 h 2195"/>
                <a:gd name="T24" fmla="*/ 432 w 453"/>
                <a:gd name="T25" fmla="*/ 2194 h 2195"/>
                <a:gd name="T26" fmla="*/ 452 w 453"/>
                <a:gd name="T27" fmla="*/ 2186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2186"/>
                  </a:moveTo>
                  <a:cubicBezTo>
                    <a:pt x="452" y="2181"/>
                    <a:pt x="450" y="2181"/>
                    <a:pt x="450" y="2176"/>
                  </a:cubicBezTo>
                  <a:cubicBezTo>
                    <a:pt x="413" y="2142"/>
                    <a:pt x="354" y="2082"/>
                    <a:pt x="291" y="1983"/>
                  </a:cubicBezTo>
                  <a:cubicBezTo>
                    <a:pt x="143" y="1747"/>
                    <a:pt x="75" y="1451"/>
                    <a:pt x="75" y="1097"/>
                  </a:cubicBezTo>
                  <a:cubicBezTo>
                    <a:pt x="75" y="853"/>
                    <a:pt x="109" y="533"/>
                    <a:pt x="260" y="263"/>
                  </a:cubicBezTo>
                  <a:cubicBezTo>
                    <a:pt x="333" y="133"/>
                    <a:pt x="408" y="57"/>
                    <a:pt x="450" y="16"/>
                  </a:cubicBezTo>
                  <a:cubicBezTo>
                    <a:pt x="452" y="13"/>
                    <a:pt x="452" y="13"/>
                    <a:pt x="452" y="10"/>
                  </a:cubicBezTo>
                  <a:cubicBezTo>
                    <a:pt x="452" y="0"/>
                    <a:pt x="445" y="0"/>
                    <a:pt x="432" y="0"/>
                  </a:cubicBezTo>
                  <a:cubicBezTo>
                    <a:pt x="421" y="0"/>
                    <a:pt x="419" y="0"/>
                    <a:pt x="406" y="13"/>
                  </a:cubicBezTo>
                  <a:cubicBezTo>
                    <a:pt x="96" y="294"/>
                    <a:pt x="0" y="712"/>
                    <a:pt x="0" y="1097"/>
                  </a:cubicBezTo>
                  <a:cubicBezTo>
                    <a:pt x="0" y="1456"/>
                    <a:pt x="83" y="1820"/>
                    <a:pt x="317" y="2093"/>
                  </a:cubicBezTo>
                  <a:cubicBezTo>
                    <a:pt x="335" y="2113"/>
                    <a:pt x="369" y="2150"/>
                    <a:pt x="408" y="2184"/>
                  </a:cubicBezTo>
                  <a:cubicBezTo>
                    <a:pt x="419" y="2194"/>
                    <a:pt x="421" y="2194"/>
                    <a:pt x="432" y="2194"/>
                  </a:cubicBezTo>
                  <a:cubicBezTo>
                    <a:pt x="445" y="2194"/>
                    <a:pt x="452" y="2194"/>
                    <a:pt x="452" y="218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6" name="Freeform 478"/>
            <p:cNvSpPr>
              <a:spLocks noChangeArrowheads="1"/>
            </p:cNvSpPr>
            <p:nvPr/>
          </p:nvSpPr>
          <p:spPr bwMode="auto">
            <a:xfrm>
              <a:off x="3735" y="1004"/>
              <a:ext cx="68" cy="138"/>
            </a:xfrm>
            <a:custGeom>
              <a:avLst/>
              <a:gdLst>
                <a:gd name="T0" fmla="*/ 190 w 305"/>
                <a:gd name="T1" fmla="*/ 23 h 612"/>
                <a:gd name="T2" fmla="*/ 169 w 305"/>
                <a:gd name="T3" fmla="*/ 0 h 612"/>
                <a:gd name="T4" fmla="*/ 0 w 305"/>
                <a:gd name="T5" fmla="*/ 60 h 612"/>
                <a:gd name="T6" fmla="*/ 0 w 305"/>
                <a:gd name="T7" fmla="*/ 88 h 612"/>
                <a:gd name="T8" fmla="*/ 120 w 305"/>
                <a:gd name="T9" fmla="*/ 62 h 612"/>
                <a:gd name="T10" fmla="*/ 120 w 305"/>
                <a:gd name="T11" fmla="*/ 538 h 612"/>
                <a:gd name="T12" fmla="*/ 34 w 305"/>
                <a:gd name="T13" fmla="*/ 582 h 612"/>
                <a:gd name="T14" fmla="*/ 5 w 305"/>
                <a:gd name="T15" fmla="*/ 582 h 612"/>
                <a:gd name="T16" fmla="*/ 5 w 305"/>
                <a:gd name="T17" fmla="*/ 611 h 612"/>
                <a:gd name="T18" fmla="*/ 156 w 305"/>
                <a:gd name="T19" fmla="*/ 608 h 612"/>
                <a:gd name="T20" fmla="*/ 304 w 305"/>
                <a:gd name="T21" fmla="*/ 611 h 612"/>
                <a:gd name="T22" fmla="*/ 304 w 305"/>
                <a:gd name="T23" fmla="*/ 582 h 612"/>
                <a:gd name="T24" fmla="*/ 276 w 305"/>
                <a:gd name="T25" fmla="*/ 582 h 612"/>
                <a:gd name="T26" fmla="*/ 190 w 305"/>
                <a:gd name="T27" fmla="*/ 538 h 612"/>
                <a:gd name="T28" fmla="*/ 190 w 305"/>
                <a:gd name="T29" fmla="*/ 23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612">
                  <a:moveTo>
                    <a:pt x="190" y="23"/>
                  </a:moveTo>
                  <a:cubicBezTo>
                    <a:pt x="190" y="3"/>
                    <a:pt x="190" y="0"/>
                    <a:pt x="169" y="0"/>
                  </a:cubicBezTo>
                  <a:cubicBezTo>
                    <a:pt x="112" y="60"/>
                    <a:pt x="29" y="60"/>
                    <a:pt x="0" y="60"/>
                  </a:cubicBezTo>
                  <a:lnTo>
                    <a:pt x="0" y="88"/>
                  </a:lnTo>
                  <a:cubicBezTo>
                    <a:pt x="18" y="88"/>
                    <a:pt x="73" y="88"/>
                    <a:pt x="120" y="62"/>
                  </a:cubicBezTo>
                  <a:lnTo>
                    <a:pt x="120" y="538"/>
                  </a:lnTo>
                  <a:cubicBezTo>
                    <a:pt x="120" y="572"/>
                    <a:pt x="117" y="582"/>
                    <a:pt x="34" y="582"/>
                  </a:cubicBezTo>
                  <a:lnTo>
                    <a:pt x="5" y="582"/>
                  </a:lnTo>
                  <a:lnTo>
                    <a:pt x="5" y="611"/>
                  </a:lnTo>
                  <a:cubicBezTo>
                    <a:pt x="39" y="608"/>
                    <a:pt x="117" y="608"/>
                    <a:pt x="156" y="608"/>
                  </a:cubicBezTo>
                  <a:cubicBezTo>
                    <a:pt x="192" y="608"/>
                    <a:pt x="273" y="608"/>
                    <a:pt x="304" y="611"/>
                  </a:cubicBezTo>
                  <a:lnTo>
                    <a:pt x="304" y="582"/>
                  </a:lnTo>
                  <a:lnTo>
                    <a:pt x="276" y="582"/>
                  </a:lnTo>
                  <a:cubicBezTo>
                    <a:pt x="192" y="582"/>
                    <a:pt x="190" y="572"/>
                    <a:pt x="190" y="538"/>
                  </a:cubicBezTo>
                  <a:lnTo>
                    <a:pt x="190" y="2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7" name="Freeform 479"/>
            <p:cNvSpPr>
              <a:spLocks noChangeArrowheads="1"/>
            </p:cNvSpPr>
            <p:nvPr/>
          </p:nvSpPr>
          <p:spPr bwMode="auto">
            <a:xfrm>
              <a:off x="3878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8" name="Freeform 480"/>
            <p:cNvSpPr>
              <a:spLocks noChangeArrowheads="1"/>
            </p:cNvSpPr>
            <p:nvPr/>
          </p:nvSpPr>
          <p:spPr bwMode="auto">
            <a:xfrm>
              <a:off x="4107" y="910"/>
              <a:ext cx="109" cy="136"/>
            </a:xfrm>
            <a:custGeom>
              <a:avLst/>
              <a:gdLst>
                <a:gd name="T0" fmla="*/ 21 w 485"/>
                <a:gd name="T1" fmla="*/ 172 h 604"/>
                <a:gd name="T2" fmla="*/ 166 w 485"/>
                <a:gd name="T3" fmla="*/ 65 h 604"/>
                <a:gd name="T4" fmla="*/ 317 w 485"/>
                <a:gd name="T5" fmla="*/ 299 h 604"/>
                <a:gd name="T6" fmla="*/ 304 w 485"/>
                <a:gd name="T7" fmla="*/ 390 h 604"/>
                <a:gd name="T8" fmla="*/ 257 w 485"/>
                <a:gd name="T9" fmla="*/ 587 h 604"/>
                <a:gd name="T10" fmla="*/ 270 w 485"/>
                <a:gd name="T11" fmla="*/ 603 h 604"/>
                <a:gd name="T12" fmla="*/ 299 w 485"/>
                <a:gd name="T13" fmla="*/ 549 h 604"/>
                <a:gd name="T14" fmla="*/ 333 w 485"/>
                <a:gd name="T15" fmla="*/ 390 h 604"/>
                <a:gd name="T16" fmla="*/ 341 w 485"/>
                <a:gd name="T17" fmla="*/ 354 h 604"/>
                <a:gd name="T18" fmla="*/ 465 w 485"/>
                <a:gd name="T19" fmla="*/ 55 h 604"/>
                <a:gd name="T20" fmla="*/ 484 w 485"/>
                <a:gd name="T21" fmla="*/ 18 h 604"/>
                <a:gd name="T22" fmla="*/ 471 w 485"/>
                <a:gd name="T23" fmla="*/ 10 h 604"/>
                <a:gd name="T24" fmla="*/ 460 w 485"/>
                <a:gd name="T25" fmla="*/ 16 h 604"/>
                <a:gd name="T26" fmla="*/ 338 w 485"/>
                <a:gd name="T27" fmla="*/ 289 h 604"/>
                <a:gd name="T28" fmla="*/ 302 w 485"/>
                <a:gd name="T29" fmla="*/ 101 h 604"/>
                <a:gd name="T30" fmla="*/ 179 w 485"/>
                <a:gd name="T31" fmla="*/ 0 h 604"/>
                <a:gd name="T32" fmla="*/ 0 w 485"/>
                <a:gd name="T33" fmla="*/ 169 h 604"/>
                <a:gd name="T34" fmla="*/ 18 w 485"/>
                <a:gd name="T35" fmla="*/ 177 h 604"/>
                <a:gd name="T36" fmla="*/ 21 w 485"/>
                <a:gd name="T37" fmla="*/ 172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5" h="604">
                  <a:moveTo>
                    <a:pt x="21" y="172"/>
                  </a:moveTo>
                  <a:cubicBezTo>
                    <a:pt x="57" y="68"/>
                    <a:pt x="156" y="65"/>
                    <a:pt x="166" y="65"/>
                  </a:cubicBezTo>
                  <a:cubicBezTo>
                    <a:pt x="307" y="65"/>
                    <a:pt x="317" y="226"/>
                    <a:pt x="317" y="299"/>
                  </a:cubicBezTo>
                  <a:cubicBezTo>
                    <a:pt x="317" y="356"/>
                    <a:pt x="312" y="372"/>
                    <a:pt x="304" y="390"/>
                  </a:cubicBezTo>
                  <a:cubicBezTo>
                    <a:pt x="286" y="455"/>
                    <a:pt x="257" y="562"/>
                    <a:pt x="257" y="587"/>
                  </a:cubicBezTo>
                  <a:cubicBezTo>
                    <a:pt x="257" y="595"/>
                    <a:pt x="263" y="603"/>
                    <a:pt x="270" y="603"/>
                  </a:cubicBezTo>
                  <a:cubicBezTo>
                    <a:pt x="281" y="603"/>
                    <a:pt x="289" y="582"/>
                    <a:pt x="299" y="549"/>
                  </a:cubicBezTo>
                  <a:cubicBezTo>
                    <a:pt x="320" y="471"/>
                    <a:pt x="330" y="419"/>
                    <a:pt x="333" y="390"/>
                  </a:cubicBezTo>
                  <a:cubicBezTo>
                    <a:pt x="335" y="377"/>
                    <a:pt x="335" y="367"/>
                    <a:pt x="341" y="354"/>
                  </a:cubicBezTo>
                  <a:cubicBezTo>
                    <a:pt x="369" y="263"/>
                    <a:pt x="429" y="127"/>
                    <a:pt x="465" y="55"/>
                  </a:cubicBezTo>
                  <a:cubicBezTo>
                    <a:pt x="471" y="44"/>
                    <a:pt x="484" y="23"/>
                    <a:pt x="484" y="18"/>
                  </a:cubicBezTo>
                  <a:cubicBezTo>
                    <a:pt x="484" y="10"/>
                    <a:pt x="473" y="10"/>
                    <a:pt x="471" y="10"/>
                  </a:cubicBezTo>
                  <a:cubicBezTo>
                    <a:pt x="468" y="10"/>
                    <a:pt x="463" y="10"/>
                    <a:pt x="460" y="16"/>
                  </a:cubicBezTo>
                  <a:cubicBezTo>
                    <a:pt x="413" y="104"/>
                    <a:pt x="377" y="195"/>
                    <a:pt x="338" y="289"/>
                  </a:cubicBezTo>
                  <a:cubicBezTo>
                    <a:pt x="338" y="260"/>
                    <a:pt x="338" y="190"/>
                    <a:pt x="302" y="101"/>
                  </a:cubicBezTo>
                  <a:cubicBezTo>
                    <a:pt x="278" y="44"/>
                    <a:pt x="242" y="0"/>
                    <a:pt x="179" y="0"/>
                  </a:cubicBezTo>
                  <a:cubicBezTo>
                    <a:pt x="65" y="0"/>
                    <a:pt x="0" y="140"/>
                    <a:pt x="0" y="169"/>
                  </a:cubicBezTo>
                  <a:cubicBezTo>
                    <a:pt x="0" y="177"/>
                    <a:pt x="8" y="177"/>
                    <a:pt x="18" y="177"/>
                  </a:cubicBezTo>
                  <a:lnTo>
                    <a:pt x="21" y="1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89" name="Freeform 481"/>
            <p:cNvSpPr>
              <a:spLocks noChangeArrowheads="1"/>
            </p:cNvSpPr>
            <p:nvPr/>
          </p:nvSpPr>
          <p:spPr bwMode="auto">
            <a:xfrm>
              <a:off x="4232" y="830"/>
              <a:ext cx="64" cy="96"/>
            </a:xfrm>
            <a:custGeom>
              <a:avLst/>
              <a:gdLst>
                <a:gd name="T0" fmla="*/ 286 w 287"/>
                <a:gd name="T1" fmla="*/ 309 h 427"/>
                <a:gd name="T2" fmla="*/ 263 w 287"/>
                <a:gd name="T3" fmla="*/ 309 h 427"/>
                <a:gd name="T4" fmla="*/ 247 w 287"/>
                <a:gd name="T5" fmla="*/ 369 h 427"/>
                <a:gd name="T6" fmla="*/ 182 w 287"/>
                <a:gd name="T7" fmla="*/ 372 h 427"/>
                <a:gd name="T8" fmla="*/ 65 w 287"/>
                <a:gd name="T9" fmla="*/ 372 h 427"/>
                <a:gd name="T10" fmla="*/ 192 w 287"/>
                <a:gd name="T11" fmla="*/ 265 h 427"/>
                <a:gd name="T12" fmla="*/ 286 w 287"/>
                <a:gd name="T13" fmla="*/ 125 h 427"/>
                <a:gd name="T14" fmla="*/ 135 w 287"/>
                <a:gd name="T15" fmla="*/ 0 h 427"/>
                <a:gd name="T16" fmla="*/ 0 w 287"/>
                <a:gd name="T17" fmla="*/ 114 h 427"/>
                <a:gd name="T18" fmla="*/ 34 w 287"/>
                <a:gd name="T19" fmla="*/ 151 h 427"/>
                <a:gd name="T20" fmla="*/ 68 w 287"/>
                <a:gd name="T21" fmla="*/ 117 h 427"/>
                <a:gd name="T22" fmla="*/ 31 w 287"/>
                <a:gd name="T23" fmla="*/ 83 h 427"/>
                <a:gd name="T24" fmla="*/ 125 w 287"/>
                <a:gd name="T25" fmla="*/ 23 h 427"/>
                <a:gd name="T26" fmla="*/ 224 w 287"/>
                <a:gd name="T27" fmla="*/ 125 h 427"/>
                <a:gd name="T28" fmla="*/ 161 w 287"/>
                <a:gd name="T29" fmla="*/ 250 h 427"/>
                <a:gd name="T30" fmla="*/ 5 w 287"/>
                <a:gd name="T31" fmla="*/ 403 h 427"/>
                <a:gd name="T32" fmla="*/ 0 w 287"/>
                <a:gd name="T33" fmla="*/ 426 h 427"/>
                <a:gd name="T34" fmla="*/ 265 w 287"/>
                <a:gd name="T35" fmla="*/ 426 h 427"/>
                <a:gd name="T36" fmla="*/ 286 w 287"/>
                <a:gd name="T37" fmla="*/ 309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427">
                  <a:moveTo>
                    <a:pt x="286" y="309"/>
                  </a:moveTo>
                  <a:lnTo>
                    <a:pt x="263" y="309"/>
                  </a:lnTo>
                  <a:cubicBezTo>
                    <a:pt x="263" y="325"/>
                    <a:pt x="255" y="361"/>
                    <a:pt x="247" y="369"/>
                  </a:cubicBezTo>
                  <a:cubicBezTo>
                    <a:pt x="242" y="372"/>
                    <a:pt x="192" y="372"/>
                    <a:pt x="182" y="372"/>
                  </a:cubicBezTo>
                  <a:lnTo>
                    <a:pt x="65" y="372"/>
                  </a:lnTo>
                  <a:cubicBezTo>
                    <a:pt x="133" y="312"/>
                    <a:pt x="153" y="294"/>
                    <a:pt x="192" y="265"/>
                  </a:cubicBezTo>
                  <a:cubicBezTo>
                    <a:pt x="242" y="226"/>
                    <a:pt x="286" y="187"/>
                    <a:pt x="286" y="125"/>
                  </a:cubicBezTo>
                  <a:cubicBezTo>
                    <a:pt x="286" y="47"/>
                    <a:pt x="216" y="0"/>
                    <a:pt x="135" y="0"/>
                  </a:cubicBezTo>
                  <a:cubicBezTo>
                    <a:pt x="55" y="0"/>
                    <a:pt x="0" y="57"/>
                    <a:pt x="0" y="114"/>
                  </a:cubicBezTo>
                  <a:cubicBezTo>
                    <a:pt x="0" y="148"/>
                    <a:pt x="29" y="151"/>
                    <a:pt x="34" y="151"/>
                  </a:cubicBezTo>
                  <a:cubicBezTo>
                    <a:pt x="49" y="151"/>
                    <a:pt x="68" y="140"/>
                    <a:pt x="68" y="117"/>
                  </a:cubicBezTo>
                  <a:cubicBezTo>
                    <a:pt x="68" y="107"/>
                    <a:pt x="65" y="83"/>
                    <a:pt x="31" y="83"/>
                  </a:cubicBezTo>
                  <a:cubicBezTo>
                    <a:pt x="49" y="36"/>
                    <a:pt x="94" y="23"/>
                    <a:pt x="125" y="23"/>
                  </a:cubicBezTo>
                  <a:cubicBezTo>
                    <a:pt x="190" y="23"/>
                    <a:pt x="224" y="73"/>
                    <a:pt x="224" y="125"/>
                  </a:cubicBezTo>
                  <a:cubicBezTo>
                    <a:pt x="224" y="182"/>
                    <a:pt x="182" y="226"/>
                    <a:pt x="161" y="250"/>
                  </a:cubicBezTo>
                  <a:lnTo>
                    <a:pt x="5" y="403"/>
                  </a:lnTo>
                  <a:cubicBezTo>
                    <a:pt x="0" y="408"/>
                    <a:pt x="0" y="408"/>
                    <a:pt x="0" y="426"/>
                  </a:cubicBezTo>
                  <a:lnTo>
                    <a:pt x="265" y="426"/>
                  </a:lnTo>
                  <a:lnTo>
                    <a:pt x="286" y="30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0" name="Freeform 482"/>
            <p:cNvSpPr>
              <a:spLocks noChangeArrowheads="1"/>
            </p:cNvSpPr>
            <p:nvPr/>
          </p:nvSpPr>
          <p:spPr bwMode="auto">
            <a:xfrm>
              <a:off x="4098" y="1086"/>
              <a:ext cx="222" cy="8"/>
            </a:xfrm>
            <a:custGeom>
              <a:avLst/>
              <a:gdLst>
                <a:gd name="T0" fmla="*/ 491 w 984"/>
                <a:gd name="T1" fmla="*/ 39 h 40"/>
                <a:gd name="T2" fmla="*/ 0 w 984"/>
                <a:gd name="T3" fmla="*/ 39 h 40"/>
                <a:gd name="T4" fmla="*/ 0 w 984"/>
                <a:gd name="T5" fmla="*/ 0 h 40"/>
                <a:gd name="T6" fmla="*/ 983 w 984"/>
                <a:gd name="T7" fmla="*/ 0 h 40"/>
                <a:gd name="T8" fmla="*/ 983 w 984"/>
                <a:gd name="T9" fmla="*/ 39 h 40"/>
                <a:gd name="T10" fmla="*/ 491 w 984"/>
                <a:gd name="T11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4" h="40">
                  <a:moveTo>
                    <a:pt x="491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983" y="0"/>
                  </a:lnTo>
                  <a:lnTo>
                    <a:pt x="983" y="39"/>
                  </a:lnTo>
                  <a:lnTo>
                    <a:pt x="491" y="3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1" name="Freeform 483"/>
            <p:cNvSpPr>
              <a:spLocks noChangeArrowheads="1"/>
            </p:cNvSpPr>
            <p:nvPr/>
          </p:nvSpPr>
          <p:spPr bwMode="auto">
            <a:xfrm>
              <a:off x="4109" y="1146"/>
              <a:ext cx="82" cy="138"/>
            </a:xfrm>
            <a:custGeom>
              <a:avLst/>
              <a:gdLst>
                <a:gd name="T0" fmla="*/ 70 w 368"/>
                <a:gd name="T1" fmla="*/ 541 h 612"/>
                <a:gd name="T2" fmla="*/ 169 w 368"/>
                <a:gd name="T3" fmla="*/ 447 h 612"/>
                <a:gd name="T4" fmla="*/ 367 w 368"/>
                <a:gd name="T5" fmla="*/ 177 h 612"/>
                <a:gd name="T6" fmla="*/ 172 w 368"/>
                <a:gd name="T7" fmla="*/ 0 h 612"/>
                <a:gd name="T8" fmla="*/ 0 w 368"/>
                <a:gd name="T9" fmla="*/ 166 h 612"/>
                <a:gd name="T10" fmla="*/ 49 w 368"/>
                <a:gd name="T11" fmla="*/ 218 h 612"/>
                <a:gd name="T12" fmla="*/ 96 w 368"/>
                <a:gd name="T13" fmla="*/ 169 h 612"/>
                <a:gd name="T14" fmla="*/ 47 w 368"/>
                <a:gd name="T15" fmla="*/ 122 h 612"/>
                <a:gd name="T16" fmla="*/ 36 w 368"/>
                <a:gd name="T17" fmla="*/ 122 h 612"/>
                <a:gd name="T18" fmla="*/ 161 w 368"/>
                <a:gd name="T19" fmla="*/ 29 h 612"/>
                <a:gd name="T20" fmla="*/ 283 w 368"/>
                <a:gd name="T21" fmla="*/ 177 h 612"/>
                <a:gd name="T22" fmla="*/ 187 w 368"/>
                <a:gd name="T23" fmla="*/ 380 h 612"/>
                <a:gd name="T24" fmla="*/ 10 w 368"/>
                <a:gd name="T25" fmla="*/ 577 h 612"/>
                <a:gd name="T26" fmla="*/ 0 w 368"/>
                <a:gd name="T27" fmla="*/ 611 h 612"/>
                <a:gd name="T28" fmla="*/ 341 w 368"/>
                <a:gd name="T29" fmla="*/ 611 h 612"/>
                <a:gd name="T30" fmla="*/ 367 w 368"/>
                <a:gd name="T31" fmla="*/ 452 h 612"/>
                <a:gd name="T32" fmla="*/ 343 w 368"/>
                <a:gd name="T33" fmla="*/ 452 h 612"/>
                <a:gd name="T34" fmla="*/ 325 w 368"/>
                <a:gd name="T35" fmla="*/ 533 h 612"/>
                <a:gd name="T36" fmla="*/ 237 w 368"/>
                <a:gd name="T37" fmla="*/ 541 h 612"/>
                <a:gd name="T38" fmla="*/ 70 w 368"/>
                <a:gd name="T39" fmla="*/ 541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612">
                  <a:moveTo>
                    <a:pt x="70" y="541"/>
                  </a:moveTo>
                  <a:lnTo>
                    <a:pt x="169" y="447"/>
                  </a:lnTo>
                  <a:cubicBezTo>
                    <a:pt x="312" y="320"/>
                    <a:pt x="367" y="270"/>
                    <a:pt x="367" y="177"/>
                  </a:cubicBezTo>
                  <a:cubicBezTo>
                    <a:pt x="367" y="73"/>
                    <a:pt x="283" y="0"/>
                    <a:pt x="172" y="0"/>
                  </a:cubicBezTo>
                  <a:cubicBezTo>
                    <a:pt x="68" y="0"/>
                    <a:pt x="0" y="83"/>
                    <a:pt x="0" y="166"/>
                  </a:cubicBezTo>
                  <a:cubicBezTo>
                    <a:pt x="0" y="218"/>
                    <a:pt x="47" y="218"/>
                    <a:pt x="49" y="218"/>
                  </a:cubicBezTo>
                  <a:cubicBezTo>
                    <a:pt x="65" y="218"/>
                    <a:pt x="96" y="205"/>
                    <a:pt x="96" y="169"/>
                  </a:cubicBezTo>
                  <a:cubicBezTo>
                    <a:pt x="96" y="146"/>
                    <a:pt x="81" y="122"/>
                    <a:pt x="47" y="122"/>
                  </a:cubicBezTo>
                  <a:cubicBezTo>
                    <a:pt x="42" y="122"/>
                    <a:pt x="39" y="122"/>
                    <a:pt x="36" y="122"/>
                  </a:cubicBezTo>
                  <a:cubicBezTo>
                    <a:pt x="57" y="62"/>
                    <a:pt x="107" y="29"/>
                    <a:pt x="161" y="29"/>
                  </a:cubicBezTo>
                  <a:cubicBezTo>
                    <a:pt x="244" y="29"/>
                    <a:pt x="283" y="104"/>
                    <a:pt x="283" y="177"/>
                  </a:cubicBezTo>
                  <a:cubicBezTo>
                    <a:pt x="283" y="252"/>
                    <a:pt x="237" y="325"/>
                    <a:pt x="187" y="380"/>
                  </a:cubicBezTo>
                  <a:lnTo>
                    <a:pt x="10" y="577"/>
                  </a:lnTo>
                  <a:cubicBezTo>
                    <a:pt x="0" y="587"/>
                    <a:pt x="0" y="590"/>
                    <a:pt x="0" y="611"/>
                  </a:cubicBezTo>
                  <a:lnTo>
                    <a:pt x="341" y="611"/>
                  </a:lnTo>
                  <a:lnTo>
                    <a:pt x="367" y="452"/>
                  </a:lnTo>
                  <a:lnTo>
                    <a:pt x="343" y="452"/>
                  </a:lnTo>
                  <a:cubicBezTo>
                    <a:pt x="341" y="478"/>
                    <a:pt x="333" y="520"/>
                    <a:pt x="325" y="533"/>
                  </a:cubicBezTo>
                  <a:cubicBezTo>
                    <a:pt x="317" y="541"/>
                    <a:pt x="257" y="541"/>
                    <a:pt x="237" y="541"/>
                  </a:cubicBezTo>
                  <a:lnTo>
                    <a:pt x="70" y="54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2" name="Freeform 484"/>
            <p:cNvSpPr>
              <a:spLocks noChangeArrowheads="1"/>
            </p:cNvSpPr>
            <p:nvPr/>
          </p:nvSpPr>
          <p:spPr bwMode="auto">
            <a:xfrm>
              <a:off x="4208" y="1193"/>
              <a:ext cx="103" cy="94"/>
            </a:xfrm>
            <a:custGeom>
              <a:avLst/>
              <a:gdLst>
                <a:gd name="T0" fmla="*/ 281 w 459"/>
                <a:gd name="T1" fmla="*/ 130 h 417"/>
                <a:gd name="T2" fmla="*/ 372 w 459"/>
                <a:gd name="T3" fmla="*/ 21 h 417"/>
                <a:gd name="T4" fmla="*/ 416 w 459"/>
                <a:gd name="T5" fmla="*/ 31 h 417"/>
                <a:gd name="T6" fmla="*/ 374 w 459"/>
                <a:gd name="T7" fmla="*/ 81 h 417"/>
                <a:gd name="T8" fmla="*/ 408 w 459"/>
                <a:gd name="T9" fmla="*/ 114 h 417"/>
                <a:gd name="T10" fmla="*/ 458 w 459"/>
                <a:gd name="T11" fmla="*/ 60 h 417"/>
                <a:gd name="T12" fmla="*/ 372 w 459"/>
                <a:gd name="T13" fmla="*/ 0 h 417"/>
                <a:gd name="T14" fmla="*/ 276 w 459"/>
                <a:gd name="T15" fmla="*/ 70 h 417"/>
                <a:gd name="T16" fmla="*/ 177 w 459"/>
                <a:gd name="T17" fmla="*/ 0 h 417"/>
                <a:gd name="T18" fmla="*/ 29 w 459"/>
                <a:gd name="T19" fmla="*/ 140 h 417"/>
                <a:gd name="T20" fmla="*/ 39 w 459"/>
                <a:gd name="T21" fmla="*/ 151 h 417"/>
                <a:gd name="T22" fmla="*/ 52 w 459"/>
                <a:gd name="T23" fmla="*/ 140 h 417"/>
                <a:gd name="T24" fmla="*/ 174 w 459"/>
                <a:gd name="T25" fmla="*/ 21 h 417"/>
                <a:gd name="T26" fmla="*/ 224 w 459"/>
                <a:gd name="T27" fmla="*/ 81 h 417"/>
                <a:gd name="T28" fmla="*/ 174 w 459"/>
                <a:gd name="T29" fmla="*/ 302 h 417"/>
                <a:gd name="T30" fmla="*/ 88 w 459"/>
                <a:gd name="T31" fmla="*/ 395 h 417"/>
                <a:gd name="T32" fmla="*/ 42 w 459"/>
                <a:gd name="T33" fmla="*/ 385 h 417"/>
                <a:gd name="T34" fmla="*/ 86 w 459"/>
                <a:gd name="T35" fmla="*/ 335 h 417"/>
                <a:gd name="T36" fmla="*/ 49 w 459"/>
                <a:gd name="T37" fmla="*/ 302 h 417"/>
                <a:gd name="T38" fmla="*/ 0 w 459"/>
                <a:gd name="T39" fmla="*/ 356 h 417"/>
                <a:gd name="T40" fmla="*/ 86 w 459"/>
                <a:gd name="T41" fmla="*/ 416 h 417"/>
                <a:gd name="T42" fmla="*/ 182 w 459"/>
                <a:gd name="T43" fmla="*/ 346 h 417"/>
                <a:gd name="T44" fmla="*/ 283 w 459"/>
                <a:gd name="T45" fmla="*/ 416 h 417"/>
                <a:gd name="T46" fmla="*/ 429 w 459"/>
                <a:gd name="T47" fmla="*/ 276 h 417"/>
                <a:gd name="T48" fmla="*/ 419 w 459"/>
                <a:gd name="T49" fmla="*/ 265 h 417"/>
                <a:gd name="T50" fmla="*/ 406 w 459"/>
                <a:gd name="T51" fmla="*/ 276 h 417"/>
                <a:gd name="T52" fmla="*/ 283 w 459"/>
                <a:gd name="T53" fmla="*/ 395 h 417"/>
                <a:gd name="T54" fmla="*/ 234 w 459"/>
                <a:gd name="T55" fmla="*/ 335 h 417"/>
                <a:gd name="T56" fmla="*/ 250 w 459"/>
                <a:gd name="T57" fmla="*/ 255 h 417"/>
                <a:gd name="T58" fmla="*/ 281 w 459"/>
                <a:gd name="T59" fmla="*/ 13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59" h="417">
                  <a:moveTo>
                    <a:pt x="281" y="130"/>
                  </a:moveTo>
                  <a:cubicBezTo>
                    <a:pt x="286" y="104"/>
                    <a:pt x="307" y="21"/>
                    <a:pt x="372" y="21"/>
                  </a:cubicBezTo>
                  <a:cubicBezTo>
                    <a:pt x="377" y="21"/>
                    <a:pt x="398" y="21"/>
                    <a:pt x="416" y="31"/>
                  </a:cubicBezTo>
                  <a:cubicBezTo>
                    <a:pt x="393" y="36"/>
                    <a:pt x="374" y="60"/>
                    <a:pt x="374" y="81"/>
                  </a:cubicBezTo>
                  <a:cubicBezTo>
                    <a:pt x="374" y="96"/>
                    <a:pt x="382" y="114"/>
                    <a:pt x="408" y="114"/>
                  </a:cubicBezTo>
                  <a:cubicBezTo>
                    <a:pt x="429" y="114"/>
                    <a:pt x="458" y="96"/>
                    <a:pt x="458" y="60"/>
                  </a:cubicBezTo>
                  <a:cubicBezTo>
                    <a:pt x="458" y="13"/>
                    <a:pt x="403" y="0"/>
                    <a:pt x="372" y="0"/>
                  </a:cubicBezTo>
                  <a:cubicBezTo>
                    <a:pt x="320" y="0"/>
                    <a:pt x="286" y="49"/>
                    <a:pt x="276" y="70"/>
                  </a:cubicBezTo>
                  <a:cubicBezTo>
                    <a:pt x="252" y="10"/>
                    <a:pt x="203" y="0"/>
                    <a:pt x="177" y="0"/>
                  </a:cubicBezTo>
                  <a:cubicBezTo>
                    <a:pt x="81" y="0"/>
                    <a:pt x="29" y="120"/>
                    <a:pt x="29" y="140"/>
                  </a:cubicBezTo>
                  <a:cubicBezTo>
                    <a:pt x="29" y="151"/>
                    <a:pt x="36" y="151"/>
                    <a:pt x="39" y="151"/>
                  </a:cubicBezTo>
                  <a:cubicBezTo>
                    <a:pt x="47" y="151"/>
                    <a:pt x="49" y="148"/>
                    <a:pt x="52" y="140"/>
                  </a:cubicBezTo>
                  <a:cubicBezTo>
                    <a:pt x="83" y="44"/>
                    <a:pt x="143" y="21"/>
                    <a:pt x="174" y="21"/>
                  </a:cubicBezTo>
                  <a:cubicBezTo>
                    <a:pt x="192" y="21"/>
                    <a:pt x="224" y="29"/>
                    <a:pt x="224" y="81"/>
                  </a:cubicBezTo>
                  <a:cubicBezTo>
                    <a:pt x="224" y="109"/>
                    <a:pt x="208" y="172"/>
                    <a:pt x="174" y="302"/>
                  </a:cubicBezTo>
                  <a:cubicBezTo>
                    <a:pt x="161" y="359"/>
                    <a:pt x="127" y="395"/>
                    <a:pt x="88" y="395"/>
                  </a:cubicBezTo>
                  <a:cubicBezTo>
                    <a:pt x="81" y="395"/>
                    <a:pt x="60" y="395"/>
                    <a:pt x="42" y="385"/>
                  </a:cubicBezTo>
                  <a:cubicBezTo>
                    <a:pt x="65" y="380"/>
                    <a:pt x="86" y="361"/>
                    <a:pt x="86" y="335"/>
                  </a:cubicBezTo>
                  <a:cubicBezTo>
                    <a:pt x="86" y="309"/>
                    <a:pt x="65" y="302"/>
                    <a:pt x="49" y="302"/>
                  </a:cubicBezTo>
                  <a:cubicBezTo>
                    <a:pt x="23" y="302"/>
                    <a:pt x="0" y="328"/>
                    <a:pt x="0" y="356"/>
                  </a:cubicBezTo>
                  <a:cubicBezTo>
                    <a:pt x="0" y="398"/>
                    <a:pt x="47" y="416"/>
                    <a:pt x="86" y="416"/>
                  </a:cubicBezTo>
                  <a:cubicBezTo>
                    <a:pt x="148" y="416"/>
                    <a:pt x="179" y="351"/>
                    <a:pt x="182" y="346"/>
                  </a:cubicBezTo>
                  <a:cubicBezTo>
                    <a:pt x="195" y="380"/>
                    <a:pt x="226" y="416"/>
                    <a:pt x="283" y="416"/>
                  </a:cubicBezTo>
                  <a:cubicBezTo>
                    <a:pt x="377" y="416"/>
                    <a:pt x="429" y="299"/>
                    <a:pt x="429" y="276"/>
                  </a:cubicBezTo>
                  <a:cubicBezTo>
                    <a:pt x="429" y="265"/>
                    <a:pt x="421" y="265"/>
                    <a:pt x="419" y="265"/>
                  </a:cubicBezTo>
                  <a:cubicBezTo>
                    <a:pt x="411" y="265"/>
                    <a:pt x="408" y="270"/>
                    <a:pt x="406" y="276"/>
                  </a:cubicBezTo>
                  <a:cubicBezTo>
                    <a:pt x="377" y="374"/>
                    <a:pt x="315" y="395"/>
                    <a:pt x="283" y="395"/>
                  </a:cubicBezTo>
                  <a:cubicBezTo>
                    <a:pt x="247" y="395"/>
                    <a:pt x="234" y="367"/>
                    <a:pt x="234" y="335"/>
                  </a:cubicBezTo>
                  <a:cubicBezTo>
                    <a:pt x="234" y="315"/>
                    <a:pt x="239" y="296"/>
                    <a:pt x="250" y="255"/>
                  </a:cubicBezTo>
                  <a:lnTo>
                    <a:pt x="281" y="13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3" name="Freeform 485"/>
            <p:cNvSpPr>
              <a:spLocks noChangeArrowheads="1"/>
            </p:cNvSpPr>
            <p:nvPr/>
          </p:nvSpPr>
          <p:spPr bwMode="auto">
            <a:xfrm>
              <a:off x="4352" y="841"/>
              <a:ext cx="102" cy="497"/>
            </a:xfrm>
            <a:custGeom>
              <a:avLst/>
              <a:gdLst>
                <a:gd name="T0" fmla="*/ 452 w 453"/>
                <a:gd name="T1" fmla="*/ 1097 h 2195"/>
                <a:gd name="T2" fmla="*/ 135 w 453"/>
                <a:gd name="T3" fmla="*/ 101 h 2195"/>
                <a:gd name="T4" fmla="*/ 44 w 453"/>
                <a:gd name="T5" fmla="*/ 10 h 2195"/>
                <a:gd name="T6" fmla="*/ 18 w 453"/>
                <a:gd name="T7" fmla="*/ 0 h 2195"/>
                <a:gd name="T8" fmla="*/ 0 w 453"/>
                <a:gd name="T9" fmla="*/ 10 h 2195"/>
                <a:gd name="T10" fmla="*/ 5 w 453"/>
                <a:gd name="T11" fmla="*/ 18 h 2195"/>
                <a:gd name="T12" fmla="*/ 161 w 453"/>
                <a:gd name="T13" fmla="*/ 211 h 2195"/>
                <a:gd name="T14" fmla="*/ 377 w 453"/>
                <a:gd name="T15" fmla="*/ 1097 h 2195"/>
                <a:gd name="T16" fmla="*/ 192 w 453"/>
                <a:gd name="T17" fmla="*/ 1934 h 2195"/>
                <a:gd name="T18" fmla="*/ 3 w 453"/>
                <a:gd name="T19" fmla="*/ 2176 h 2195"/>
                <a:gd name="T20" fmla="*/ 0 w 453"/>
                <a:gd name="T21" fmla="*/ 2186 h 2195"/>
                <a:gd name="T22" fmla="*/ 18 w 453"/>
                <a:gd name="T23" fmla="*/ 2194 h 2195"/>
                <a:gd name="T24" fmla="*/ 47 w 453"/>
                <a:gd name="T25" fmla="*/ 2181 h 2195"/>
                <a:gd name="T26" fmla="*/ 452 w 453"/>
                <a:gd name="T27" fmla="*/ 1097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3" h="2195">
                  <a:moveTo>
                    <a:pt x="452" y="1097"/>
                  </a:moveTo>
                  <a:cubicBezTo>
                    <a:pt x="452" y="738"/>
                    <a:pt x="369" y="377"/>
                    <a:pt x="135" y="101"/>
                  </a:cubicBezTo>
                  <a:cubicBezTo>
                    <a:pt x="117" y="81"/>
                    <a:pt x="83" y="44"/>
                    <a:pt x="44" y="10"/>
                  </a:cubicBezTo>
                  <a:cubicBezTo>
                    <a:pt x="34" y="0"/>
                    <a:pt x="31" y="0"/>
                    <a:pt x="18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3"/>
                    <a:pt x="3" y="16"/>
                    <a:pt x="5" y="18"/>
                  </a:cubicBezTo>
                  <a:cubicBezTo>
                    <a:pt x="36" y="52"/>
                    <a:pt x="99" y="112"/>
                    <a:pt x="161" y="211"/>
                  </a:cubicBezTo>
                  <a:cubicBezTo>
                    <a:pt x="309" y="447"/>
                    <a:pt x="377" y="743"/>
                    <a:pt x="377" y="1097"/>
                  </a:cubicBezTo>
                  <a:cubicBezTo>
                    <a:pt x="377" y="1344"/>
                    <a:pt x="343" y="1661"/>
                    <a:pt x="192" y="1934"/>
                  </a:cubicBezTo>
                  <a:cubicBezTo>
                    <a:pt x="120" y="2061"/>
                    <a:pt x="42" y="2139"/>
                    <a:pt x="3" y="2176"/>
                  </a:cubicBezTo>
                  <a:cubicBezTo>
                    <a:pt x="3" y="2181"/>
                    <a:pt x="0" y="2184"/>
                    <a:pt x="0" y="2186"/>
                  </a:cubicBezTo>
                  <a:cubicBezTo>
                    <a:pt x="0" y="2194"/>
                    <a:pt x="8" y="2194"/>
                    <a:pt x="18" y="2194"/>
                  </a:cubicBezTo>
                  <a:cubicBezTo>
                    <a:pt x="31" y="2194"/>
                    <a:pt x="34" y="2194"/>
                    <a:pt x="47" y="2181"/>
                  </a:cubicBezTo>
                  <a:cubicBezTo>
                    <a:pt x="356" y="1903"/>
                    <a:pt x="452" y="1482"/>
                    <a:pt x="452" y="109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4" name="Freeform 486"/>
            <p:cNvSpPr>
              <a:spLocks noChangeArrowheads="1"/>
            </p:cNvSpPr>
            <p:nvPr/>
          </p:nvSpPr>
          <p:spPr bwMode="auto">
            <a:xfrm>
              <a:off x="4501" y="841"/>
              <a:ext cx="54" cy="497"/>
            </a:xfrm>
            <a:custGeom>
              <a:avLst/>
              <a:gdLst>
                <a:gd name="T0" fmla="*/ 192 w 243"/>
                <a:gd name="T1" fmla="*/ 2145 h 2195"/>
                <a:gd name="T2" fmla="*/ 0 w 243"/>
                <a:gd name="T3" fmla="*/ 2145 h 2195"/>
                <a:gd name="T4" fmla="*/ 0 w 243"/>
                <a:gd name="T5" fmla="*/ 2194 h 2195"/>
                <a:gd name="T6" fmla="*/ 242 w 243"/>
                <a:gd name="T7" fmla="*/ 2194 h 2195"/>
                <a:gd name="T8" fmla="*/ 242 w 243"/>
                <a:gd name="T9" fmla="*/ 0 h 2195"/>
                <a:gd name="T10" fmla="*/ 0 w 243"/>
                <a:gd name="T11" fmla="*/ 0 h 2195"/>
                <a:gd name="T12" fmla="*/ 0 w 243"/>
                <a:gd name="T13" fmla="*/ 49 h 2195"/>
                <a:gd name="T14" fmla="*/ 192 w 243"/>
                <a:gd name="T15" fmla="*/ 49 h 2195"/>
                <a:gd name="T16" fmla="*/ 192 w 243"/>
                <a:gd name="T17" fmla="*/ 2145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2195">
                  <a:moveTo>
                    <a:pt x="192" y="2145"/>
                  </a:moveTo>
                  <a:lnTo>
                    <a:pt x="0" y="2145"/>
                  </a:lnTo>
                  <a:lnTo>
                    <a:pt x="0" y="2194"/>
                  </a:lnTo>
                  <a:lnTo>
                    <a:pt x="242" y="2194"/>
                  </a:lnTo>
                  <a:lnTo>
                    <a:pt x="242" y="0"/>
                  </a:lnTo>
                  <a:lnTo>
                    <a:pt x="0" y="0"/>
                  </a:lnTo>
                  <a:lnTo>
                    <a:pt x="0" y="49"/>
                  </a:lnTo>
                  <a:lnTo>
                    <a:pt x="192" y="49"/>
                  </a:lnTo>
                  <a:lnTo>
                    <a:pt x="192" y="214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5" name="Freeform 487"/>
            <p:cNvSpPr>
              <a:spLocks noChangeArrowheads="1"/>
            </p:cNvSpPr>
            <p:nvPr/>
          </p:nvSpPr>
          <p:spPr bwMode="auto">
            <a:xfrm>
              <a:off x="4732" y="986"/>
              <a:ext cx="48" cy="207"/>
            </a:xfrm>
            <a:custGeom>
              <a:avLst/>
              <a:gdLst>
                <a:gd name="T0" fmla="*/ 216 w 217"/>
                <a:gd name="T1" fmla="*/ 907 h 916"/>
                <a:gd name="T2" fmla="*/ 198 w 217"/>
                <a:gd name="T3" fmla="*/ 886 h 916"/>
                <a:gd name="T4" fmla="*/ 55 w 217"/>
                <a:gd name="T5" fmla="*/ 458 h 916"/>
                <a:gd name="T6" fmla="*/ 203 w 217"/>
                <a:gd name="T7" fmla="*/ 26 h 916"/>
                <a:gd name="T8" fmla="*/ 216 w 217"/>
                <a:gd name="T9" fmla="*/ 10 h 916"/>
                <a:gd name="T10" fmla="*/ 205 w 217"/>
                <a:gd name="T11" fmla="*/ 0 h 916"/>
                <a:gd name="T12" fmla="*/ 57 w 217"/>
                <a:gd name="T13" fmla="*/ 179 h 916"/>
                <a:gd name="T14" fmla="*/ 0 w 217"/>
                <a:gd name="T15" fmla="*/ 458 h 916"/>
                <a:gd name="T16" fmla="*/ 60 w 217"/>
                <a:gd name="T17" fmla="*/ 743 h 916"/>
                <a:gd name="T18" fmla="*/ 205 w 217"/>
                <a:gd name="T19" fmla="*/ 915 h 916"/>
                <a:gd name="T20" fmla="*/ 216 w 217"/>
                <a:gd name="T21" fmla="*/ 907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907"/>
                  </a:moveTo>
                  <a:cubicBezTo>
                    <a:pt x="216" y="905"/>
                    <a:pt x="216" y="902"/>
                    <a:pt x="198" y="886"/>
                  </a:cubicBezTo>
                  <a:cubicBezTo>
                    <a:pt x="83" y="772"/>
                    <a:pt x="55" y="598"/>
                    <a:pt x="55" y="458"/>
                  </a:cubicBezTo>
                  <a:cubicBezTo>
                    <a:pt x="55" y="299"/>
                    <a:pt x="88" y="140"/>
                    <a:pt x="203" y="26"/>
                  </a:cubicBezTo>
                  <a:cubicBezTo>
                    <a:pt x="216" y="13"/>
                    <a:pt x="216" y="13"/>
                    <a:pt x="216" y="10"/>
                  </a:cubicBezTo>
                  <a:cubicBezTo>
                    <a:pt x="216" y="3"/>
                    <a:pt x="211" y="0"/>
                    <a:pt x="205" y="0"/>
                  </a:cubicBezTo>
                  <a:cubicBezTo>
                    <a:pt x="195" y="0"/>
                    <a:pt x="112" y="62"/>
                    <a:pt x="57" y="179"/>
                  </a:cubicBezTo>
                  <a:cubicBezTo>
                    <a:pt x="10" y="281"/>
                    <a:pt x="0" y="382"/>
                    <a:pt x="0" y="458"/>
                  </a:cubicBezTo>
                  <a:cubicBezTo>
                    <a:pt x="0" y="530"/>
                    <a:pt x="10" y="639"/>
                    <a:pt x="60" y="743"/>
                  </a:cubicBezTo>
                  <a:cubicBezTo>
                    <a:pt x="117" y="858"/>
                    <a:pt x="195" y="915"/>
                    <a:pt x="205" y="915"/>
                  </a:cubicBezTo>
                  <a:cubicBezTo>
                    <a:pt x="211" y="915"/>
                    <a:pt x="216" y="912"/>
                    <a:pt x="216" y="90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6" name="Freeform 488"/>
            <p:cNvSpPr>
              <a:spLocks noChangeArrowheads="1"/>
            </p:cNvSpPr>
            <p:nvPr/>
          </p:nvSpPr>
          <p:spPr bwMode="auto">
            <a:xfrm>
              <a:off x="4799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7" name="Freeform 489"/>
            <p:cNvSpPr>
              <a:spLocks noChangeArrowheads="1"/>
            </p:cNvSpPr>
            <p:nvPr/>
          </p:nvSpPr>
          <p:spPr bwMode="auto">
            <a:xfrm>
              <a:off x="4938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8" name="Freeform 490"/>
            <p:cNvSpPr>
              <a:spLocks noChangeArrowheads="1"/>
            </p:cNvSpPr>
            <p:nvPr/>
          </p:nvSpPr>
          <p:spPr bwMode="auto">
            <a:xfrm>
              <a:off x="5067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99" name="Freeform 491"/>
            <p:cNvSpPr>
              <a:spLocks noChangeArrowheads="1"/>
            </p:cNvSpPr>
            <p:nvPr/>
          </p:nvSpPr>
          <p:spPr bwMode="auto">
            <a:xfrm>
              <a:off x="5180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0" name="Freeform 492"/>
            <p:cNvSpPr>
              <a:spLocks noChangeArrowheads="1"/>
            </p:cNvSpPr>
            <p:nvPr/>
          </p:nvSpPr>
          <p:spPr bwMode="auto">
            <a:xfrm>
              <a:off x="5219" y="1075"/>
              <a:ext cx="108" cy="98"/>
            </a:xfrm>
            <a:custGeom>
              <a:avLst/>
              <a:gdLst>
                <a:gd name="T0" fmla="*/ 286 w 482"/>
                <a:gd name="T1" fmla="*/ 47 h 435"/>
                <a:gd name="T2" fmla="*/ 304 w 482"/>
                <a:gd name="T3" fmla="*/ 23 h 435"/>
                <a:gd name="T4" fmla="*/ 343 w 482"/>
                <a:gd name="T5" fmla="*/ 23 h 435"/>
                <a:gd name="T6" fmla="*/ 416 w 482"/>
                <a:gd name="T7" fmla="*/ 29 h 435"/>
                <a:gd name="T8" fmla="*/ 445 w 482"/>
                <a:gd name="T9" fmla="*/ 78 h 435"/>
                <a:gd name="T10" fmla="*/ 442 w 482"/>
                <a:gd name="T11" fmla="*/ 130 h 435"/>
                <a:gd name="T12" fmla="*/ 439 w 482"/>
                <a:gd name="T13" fmla="*/ 138 h 435"/>
                <a:gd name="T14" fmla="*/ 450 w 482"/>
                <a:gd name="T15" fmla="*/ 148 h 435"/>
                <a:gd name="T16" fmla="*/ 463 w 482"/>
                <a:gd name="T17" fmla="*/ 133 h 435"/>
                <a:gd name="T18" fmla="*/ 481 w 482"/>
                <a:gd name="T19" fmla="*/ 8 h 435"/>
                <a:gd name="T20" fmla="*/ 460 w 482"/>
                <a:gd name="T21" fmla="*/ 0 h 435"/>
                <a:gd name="T22" fmla="*/ 65 w 482"/>
                <a:gd name="T23" fmla="*/ 0 h 435"/>
                <a:gd name="T24" fmla="*/ 44 w 482"/>
                <a:gd name="T25" fmla="*/ 13 h 435"/>
                <a:gd name="T26" fmla="*/ 3 w 482"/>
                <a:gd name="T27" fmla="*/ 127 h 435"/>
                <a:gd name="T28" fmla="*/ 0 w 482"/>
                <a:gd name="T29" fmla="*/ 138 h 435"/>
                <a:gd name="T30" fmla="*/ 10 w 482"/>
                <a:gd name="T31" fmla="*/ 148 h 435"/>
                <a:gd name="T32" fmla="*/ 23 w 482"/>
                <a:gd name="T33" fmla="*/ 133 h 435"/>
                <a:gd name="T34" fmla="*/ 182 w 482"/>
                <a:gd name="T35" fmla="*/ 23 h 435"/>
                <a:gd name="T36" fmla="*/ 208 w 482"/>
                <a:gd name="T37" fmla="*/ 23 h 435"/>
                <a:gd name="T38" fmla="*/ 229 w 482"/>
                <a:gd name="T39" fmla="*/ 29 h 435"/>
                <a:gd name="T40" fmla="*/ 226 w 482"/>
                <a:gd name="T41" fmla="*/ 44 h 435"/>
                <a:gd name="T42" fmla="*/ 140 w 482"/>
                <a:gd name="T43" fmla="*/ 382 h 435"/>
                <a:gd name="T44" fmla="*/ 65 w 482"/>
                <a:gd name="T45" fmla="*/ 411 h 435"/>
                <a:gd name="T46" fmla="*/ 36 w 482"/>
                <a:gd name="T47" fmla="*/ 426 h 435"/>
                <a:gd name="T48" fmla="*/ 47 w 482"/>
                <a:gd name="T49" fmla="*/ 434 h 435"/>
                <a:gd name="T50" fmla="*/ 101 w 482"/>
                <a:gd name="T51" fmla="*/ 434 h 435"/>
                <a:gd name="T52" fmla="*/ 159 w 482"/>
                <a:gd name="T53" fmla="*/ 432 h 435"/>
                <a:gd name="T54" fmla="*/ 216 w 482"/>
                <a:gd name="T55" fmla="*/ 434 h 435"/>
                <a:gd name="T56" fmla="*/ 270 w 482"/>
                <a:gd name="T57" fmla="*/ 434 h 435"/>
                <a:gd name="T58" fmla="*/ 283 w 482"/>
                <a:gd name="T59" fmla="*/ 421 h 435"/>
                <a:gd name="T60" fmla="*/ 257 w 482"/>
                <a:gd name="T61" fmla="*/ 411 h 435"/>
                <a:gd name="T62" fmla="*/ 221 w 482"/>
                <a:gd name="T63" fmla="*/ 411 h 435"/>
                <a:gd name="T64" fmla="*/ 198 w 482"/>
                <a:gd name="T65" fmla="*/ 398 h 435"/>
                <a:gd name="T66" fmla="*/ 200 w 482"/>
                <a:gd name="T67" fmla="*/ 385 h 435"/>
                <a:gd name="T68" fmla="*/ 286 w 482"/>
                <a:gd name="T69" fmla="*/ 47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35">
                  <a:moveTo>
                    <a:pt x="286" y="47"/>
                  </a:moveTo>
                  <a:cubicBezTo>
                    <a:pt x="289" y="26"/>
                    <a:pt x="291" y="26"/>
                    <a:pt x="304" y="23"/>
                  </a:cubicBezTo>
                  <a:cubicBezTo>
                    <a:pt x="307" y="23"/>
                    <a:pt x="330" y="23"/>
                    <a:pt x="343" y="23"/>
                  </a:cubicBezTo>
                  <a:cubicBezTo>
                    <a:pt x="382" y="23"/>
                    <a:pt x="400" y="23"/>
                    <a:pt x="416" y="29"/>
                  </a:cubicBezTo>
                  <a:cubicBezTo>
                    <a:pt x="445" y="36"/>
                    <a:pt x="445" y="57"/>
                    <a:pt x="445" y="78"/>
                  </a:cubicBezTo>
                  <a:cubicBezTo>
                    <a:pt x="445" y="88"/>
                    <a:pt x="445" y="99"/>
                    <a:pt x="442" y="130"/>
                  </a:cubicBezTo>
                  <a:lnTo>
                    <a:pt x="439" y="138"/>
                  </a:lnTo>
                  <a:cubicBezTo>
                    <a:pt x="439" y="146"/>
                    <a:pt x="445" y="148"/>
                    <a:pt x="450" y="148"/>
                  </a:cubicBezTo>
                  <a:cubicBezTo>
                    <a:pt x="460" y="148"/>
                    <a:pt x="463" y="143"/>
                    <a:pt x="463" y="133"/>
                  </a:cubicBezTo>
                  <a:lnTo>
                    <a:pt x="481" y="8"/>
                  </a:lnTo>
                  <a:cubicBezTo>
                    <a:pt x="481" y="0"/>
                    <a:pt x="473" y="0"/>
                    <a:pt x="460" y="0"/>
                  </a:cubicBezTo>
                  <a:lnTo>
                    <a:pt x="65" y="0"/>
                  </a:lnTo>
                  <a:cubicBezTo>
                    <a:pt x="49" y="0"/>
                    <a:pt x="49" y="0"/>
                    <a:pt x="44" y="13"/>
                  </a:cubicBezTo>
                  <a:lnTo>
                    <a:pt x="3" y="127"/>
                  </a:lnTo>
                  <a:cubicBezTo>
                    <a:pt x="3" y="130"/>
                    <a:pt x="0" y="135"/>
                    <a:pt x="0" y="138"/>
                  </a:cubicBezTo>
                  <a:cubicBezTo>
                    <a:pt x="0" y="140"/>
                    <a:pt x="0" y="148"/>
                    <a:pt x="10" y="148"/>
                  </a:cubicBezTo>
                  <a:cubicBezTo>
                    <a:pt x="18" y="148"/>
                    <a:pt x="21" y="146"/>
                    <a:pt x="23" y="133"/>
                  </a:cubicBezTo>
                  <a:cubicBezTo>
                    <a:pt x="62" y="29"/>
                    <a:pt x="83" y="23"/>
                    <a:pt x="182" y="23"/>
                  </a:cubicBezTo>
                  <a:lnTo>
                    <a:pt x="208" y="23"/>
                  </a:lnTo>
                  <a:cubicBezTo>
                    <a:pt x="226" y="23"/>
                    <a:pt x="229" y="23"/>
                    <a:pt x="229" y="29"/>
                  </a:cubicBezTo>
                  <a:cubicBezTo>
                    <a:pt x="229" y="31"/>
                    <a:pt x="229" y="34"/>
                    <a:pt x="226" y="44"/>
                  </a:cubicBezTo>
                  <a:lnTo>
                    <a:pt x="140" y="382"/>
                  </a:lnTo>
                  <a:cubicBezTo>
                    <a:pt x="135" y="406"/>
                    <a:pt x="133" y="411"/>
                    <a:pt x="65" y="411"/>
                  </a:cubicBezTo>
                  <a:cubicBezTo>
                    <a:pt x="42" y="411"/>
                    <a:pt x="36" y="411"/>
                    <a:pt x="36" y="426"/>
                  </a:cubicBezTo>
                  <a:cubicBezTo>
                    <a:pt x="36" y="429"/>
                    <a:pt x="36" y="434"/>
                    <a:pt x="47" y="434"/>
                  </a:cubicBezTo>
                  <a:cubicBezTo>
                    <a:pt x="65" y="434"/>
                    <a:pt x="83" y="434"/>
                    <a:pt x="101" y="434"/>
                  </a:cubicBezTo>
                  <a:cubicBezTo>
                    <a:pt x="120" y="434"/>
                    <a:pt x="140" y="432"/>
                    <a:pt x="159" y="432"/>
                  </a:cubicBezTo>
                  <a:cubicBezTo>
                    <a:pt x="177" y="432"/>
                    <a:pt x="198" y="432"/>
                    <a:pt x="216" y="434"/>
                  </a:cubicBezTo>
                  <a:cubicBezTo>
                    <a:pt x="234" y="434"/>
                    <a:pt x="252" y="434"/>
                    <a:pt x="270" y="434"/>
                  </a:cubicBezTo>
                  <a:cubicBezTo>
                    <a:pt x="276" y="434"/>
                    <a:pt x="283" y="434"/>
                    <a:pt x="283" y="421"/>
                  </a:cubicBezTo>
                  <a:cubicBezTo>
                    <a:pt x="283" y="411"/>
                    <a:pt x="278" y="411"/>
                    <a:pt x="257" y="411"/>
                  </a:cubicBezTo>
                  <a:cubicBezTo>
                    <a:pt x="244" y="411"/>
                    <a:pt x="234" y="411"/>
                    <a:pt x="221" y="411"/>
                  </a:cubicBezTo>
                  <a:cubicBezTo>
                    <a:pt x="198" y="408"/>
                    <a:pt x="198" y="406"/>
                    <a:pt x="198" y="398"/>
                  </a:cubicBezTo>
                  <a:cubicBezTo>
                    <a:pt x="198" y="393"/>
                    <a:pt x="198" y="393"/>
                    <a:pt x="200" y="385"/>
                  </a:cubicBezTo>
                  <a:lnTo>
                    <a:pt x="286" y="4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1" name="Freeform 493"/>
            <p:cNvSpPr>
              <a:spLocks noChangeArrowheads="1"/>
            </p:cNvSpPr>
            <p:nvPr/>
          </p:nvSpPr>
          <p:spPr bwMode="auto">
            <a:xfrm>
              <a:off x="5401" y="1021"/>
              <a:ext cx="138" cy="138"/>
            </a:xfrm>
            <a:custGeom>
              <a:avLst/>
              <a:gdLst>
                <a:gd name="T0" fmla="*/ 325 w 612"/>
                <a:gd name="T1" fmla="*/ 325 h 612"/>
                <a:gd name="T2" fmla="*/ 580 w 612"/>
                <a:gd name="T3" fmla="*/ 325 h 612"/>
                <a:gd name="T4" fmla="*/ 611 w 612"/>
                <a:gd name="T5" fmla="*/ 307 h 612"/>
                <a:gd name="T6" fmla="*/ 580 w 612"/>
                <a:gd name="T7" fmla="*/ 286 h 612"/>
                <a:gd name="T8" fmla="*/ 325 w 612"/>
                <a:gd name="T9" fmla="*/ 286 h 612"/>
                <a:gd name="T10" fmla="*/ 325 w 612"/>
                <a:gd name="T11" fmla="*/ 31 h 612"/>
                <a:gd name="T12" fmla="*/ 307 w 612"/>
                <a:gd name="T13" fmla="*/ 0 h 612"/>
                <a:gd name="T14" fmla="*/ 286 w 612"/>
                <a:gd name="T15" fmla="*/ 31 h 612"/>
                <a:gd name="T16" fmla="*/ 286 w 612"/>
                <a:gd name="T17" fmla="*/ 286 h 612"/>
                <a:gd name="T18" fmla="*/ 31 w 612"/>
                <a:gd name="T19" fmla="*/ 286 h 612"/>
                <a:gd name="T20" fmla="*/ 0 w 612"/>
                <a:gd name="T21" fmla="*/ 307 h 612"/>
                <a:gd name="T22" fmla="*/ 31 w 612"/>
                <a:gd name="T23" fmla="*/ 325 h 612"/>
                <a:gd name="T24" fmla="*/ 286 w 612"/>
                <a:gd name="T25" fmla="*/ 325 h 612"/>
                <a:gd name="T26" fmla="*/ 286 w 612"/>
                <a:gd name="T27" fmla="*/ 580 h 612"/>
                <a:gd name="T28" fmla="*/ 307 w 612"/>
                <a:gd name="T29" fmla="*/ 611 h 612"/>
                <a:gd name="T30" fmla="*/ 325 w 612"/>
                <a:gd name="T31" fmla="*/ 580 h 612"/>
                <a:gd name="T32" fmla="*/ 325 w 612"/>
                <a:gd name="T33" fmla="*/ 325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12" h="612">
                  <a:moveTo>
                    <a:pt x="325" y="325"/>
                  </a:moveTo>
                  <a:lnTo>
                    <a:pt x="580" y="325"/>
                  </a:lnTo>
                  <a:cubicBezTo>
                    <a:pt x="593" y="325"/>
                    <a:pt x="611" y="325"/>
                    <a:pt x="611" y="307"/>
                  </a:cubicBezTo>
                  <a:cubicBezTo>
                    <a:pt x="611" y="286"/>
                    <a:pt x="593" y="286"/>
                    <a:pt x="580" y="286"/>
                  </a:cubicBezTo>
                  <a:lnTo>
                    <a:pt x="325" y="286"/>
                  </a:lnTo>
                  <a:lnTo>
                    <a:pt x="325" y="31"/>
                  </a:lnTo>
                  <a:cubicBezTo>
                    <a:pt x="325" y="18"/>
                    <a:pt x="325" y="0"/>
                    <a:pt x="307" y="0"/>
                  </a:cubicBezTo>
                  <a:cubicBezTo>
                    <a:pt x="286" y="0"/>
                    <a:pt x="286" y="18"/>
                    <a:pt x="286" y="31"/>
                  </a:cubicBezTo>
                  <a:lnTo>
                    <a:pt x="286" y="286"/>
                  </a:lnTo>
                  <a:lnTo>
                    <a:pt x="31" y="286"/>
                  </a:lnTo>
                  <a:cubicBezTo>
                    <a:pt x="18" y="286"/>
                    <a:pt x="0" y="286"/>
                    <a:pt x="0" y="307"/>
                  </a:cubicBezTo>
                  <a:cubicBezTo>
                    <a:pt x="0" y="325"/>
                    <a:pt x="18" y="325"/>
                    <a:pt x="31" y="325"/>
                  </a:cubicBezTo>
                  <a:lnTo>
                    <a:pt x="286" y="325"/>
                  </a:lnTo>
                  <a:lnTo>
                    <a:pt x="286" y="580"/>
                  </a:lnTo>
                  <a:cubicBezTo>
                    <a:pt x="286" y="593"/>
                    <a:pt x="286" y="611"/>
                    <a:pt x="307" y="611"/>
                  </a:cubicBezTo>
                  <a:cubicBezTo>
                    <a:pt x="325" y="611"/>
                    <a:pt x="325" y="593"/>
                    <a:pt x="325" y="580"/>
                  </a:cubicBezTo>
                  <a:lnTo>
                    <a:pt x="325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2" name="Freeform 494"/>
            <p:cNvSpPr>
              <a:spLocks noChangeArrowheads="1"/>
            </p:cNvSpPr>
            <p:nvPr/>
          </p:nvSpPr>
          <p:spPr bwMode="auto">
            <a:xfrm>
              <a:off x="5603" y="1048"/>
              <a:ext cx="84" cy="98"/>
            </a:xfrm>
            <a:custGeom>
              <a:avLst/>
              <a:gdLst>
                <a:gd name="T0" fmla="*/ 107 w 373"/>
                <a:gd name="T1" fmla="*/ 208 h 438"/>
                <a:gd name="T2" fmla="*/ 185 w 373"/>
                <a:gd name="T3" fmla="*/ 221 h 438"/>
                <a:gd name="T4" fmla="*/ 260 w 373"/>
                <a:gd name="T5" fmla="*/ 192 h 438"/>
                <a:gd name="T6" fmla="*/ 192 w 373"/>
                <a:gd name="T7" fmla="*/ 166 h 438"/>
                <a:gd name="T8" fmla="*/ 107 w 373"/>
                <a:gd name="T9" fmla="*/ 185 h 438"/>
                <a:gd name="T10" fmla="*/ 70 w 373"/>
                <a:gd name="T11" fmla="*/ 133 h 438"/>
                <a:gd name="T12" fmla="*/ 242 w 373"/>
                <a:gd name="T13" fmla="*/ 42 h 438"/>
                <a:gd name="T14" fmla="*/ 328 w 373"/>
                <a:gd name="T15" fmla="*/ 68 h 438"/>
                <a:gd name="T16" fmla="*/ 346 w 373"/>
                <a:gd name="T17" fmla="*/ 78 h 438"/>
                <a:gd name="T18" fmla="*/ 372 w 373"/>
                <a:gd name="T19" fmla="*/ 52 h 438"/>
                <a:gd name="T20" fmla="*/ 252 w 373"/>
                <a:gd name="T21" fmla="*/ 0 h 438"/>
                <a:gd name="T22" fmla="*/ 47 w 373"/>
                <a:gd name="T23" fmla="*/ 133 h 438"/>
                <a:gd name="T24" fmla="*/ 83 w 373"/>
                <a:gd name="T25" fmla="*/ 198 h 438"/>
                <a:gd name="T26" fmla="*/ 0 w 373"/>
                <a:gd name="T27" fmla="*/ 320 h 438"/>
                <a:gd name="T28" fmla="*/ 151 w 373"/>
                <a:gd name="T29" fmla="*/ 437 h 438"/>
                <a:gd name="T30" fmla="*/ 322 w 373"/>
                <a:gd name="T31" fmla="*/ 343 h 438"/>
                <a:gd name="T32" fmla="*/ 312 w 373"/>
                <a:gd name="T33" fmla="*/ 333 h 438"/>
                <a:gd name="T34" fmla="*/ 304 w 373"/>
                <a:gd name="T35" fmla="*/ 338 h 438"/>
                <a:gd name="T36" fmla="*/ 159 w 373"/>
                <a:gd name="T37" fmla="*/ 395 h 438"/>
                <a:gd name="T38" fmla="*/ 23 w 373"/>
                <a:gd name="T39" fmla="*/ 315 h 438"/>
                <a:gd name="T40" fmla="*/ 107 w 373"/>
                <a:gd name="T41" fmla="*/ 208 h 438"/>
                <a:gd name="T42" fmla="*/ 135 w 373"/>
                <a:gd name="T43" fmla="*/ 195 h 438"/>
                <a:gd name="T44" fmla="*/ 192 w 373"/>
                <a:gd name="T45" fmla="*/ 187 h 438"/>
                <a:gd name="T46" fmla="*/ 237 w 373"/>
                <a:gd name="T47" fmla="*/ 192 h 438"/>
                <a:gd name="T48" fmla="*/ 185 w 373"/>
                <a:gd name="T49" fmla="*/ 200 h 438"/>
                <a:gd name="T50" fmla="*/ 135 w 373"/>
                <a:gd name="T51" fmla="*/ 1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3" h="438">
                  <a:moveTo>
                    <a:pt x="107" y="208"/>
                  </a:moveTo>
                  <a:cubicBezTo>
                    <a:pt x="135" y="221"/>
                    <a:pt x="164" y="221"/>
                    <a:pt x="185" y="221"/>
                  </a:cubicBezTo>
                  <a:cubicBezTo>
                    <a:pt x="208" y="221"/>
                    <a:pt x="260" y="221"/>
                    <a:pt x="260" y="192"/>
                  </a:cubicBezTo>
                  <a:cubicBezTo>
                    <a:pt x="260" y="169"/>
                    <a:pt x="226" y="166"/>
                    <a:pt x="192" y="166"/>
                  </a:cubicBezTo>
                  <a:cubicBezTo>
                    <a:pt x="174" y="166"/>
                    <a:pt x="140" y="169"/>
                    <a:pt x="107" y="185"/>
                  </a:cubicBezTo>
                  <a:cubicBezTo>
                    <a:pt x="86" y="174"/>
                    <a:pt x="70" y="156"/>
                    <a:pt x="70" y="133"/>
                  </a:cubicBezTo>
                  <a:cubicBezTo>
                    <a:pt x="70" y="75"/>
                    <a:pt x="161" y="42"/>
                    <a:pt x="242" y="42"/>
                  </a:cubicBezTo>
                  <a:cubicBezTo>
                    <a:pt x="257" y="42"/>
                    <a:pt x="291" y="42"/>
                    <a:pt x="328" y="68"/>
                  </a:cubicBezTo>
                  <a:cubicBezTo>
                    <a:pt x="338" y="75"/>
                    <a:pt x="341" y="78"/>
                    <a:pt x="346" y="78"/>
                  </a:cubicBezTo>
                  <a:cubicBezTo>
                    <a:pt x="359" y="78"/>
                    <a:pt x="372" y="65"/>
                    <a:pt x="372" y="52"/>
                  </a:cubicBezTo>
                  <a:cubicBezTo>
                    <a:pt x="372" y="34"/>
                    <a:pt x="315" y="0"/>
                    <a:pt x="252" y="0"/>
                  </a:cubicBezTo>
                  <a:cubicBezTo>
                    <a:pt x="146" y="0"/>
                    <a:pt x="47" y="62"/>
                    <a:pt x="47" y="133"/>
                  </a:cubicBezTo>
                  <a:cubicBezTo>
                    <a:pt x="47" y="172"/>
                    <a:pt x="81" y="195"/>
                    <a:pt x="83" y="198"/>
                  </a:cubicBezTo>
                  <a:cubicBezTo>
                    <a:pt x="29" y="226"/>
                    <a:pt x="0" y="278"/>
                    <a:pt x="0" y="320"/>
                  </a:cubicBezTo>
                  <a:cubicBezTo>
                    <a:pt x="0" y="380"/>
                    <a:pt x="52" y="437"/>
                    <a:pt x="151" y="437"/>
                  </a:cubicBezTo>
                  <a:cubicBezTo>
                    <a:pt x="270" y="437"/>
                    <a:pt x="322" y="356"/>
                    <a:pt x="322" y="343"/>
                  </a:cubicBezTo>
                  <a:cubicBezTo>
                    <a:pt x="322" y="335"/>
                    <a:pt x="317" y="333"/>
                    <a:pt x="312" y="333"/>
                  </a:cubicBezTo>
                  <a:cubicBezTo>
                    <a:pt x="309" y="333"/>
                    <a:pt x="307" y="335"/>
                    <a:pt x="304" y="338"/>
                  </a:cubicBezTo>
                  <a:cubicBezTo>
                    <a:pt x="291" y="361"/>
                    <a:pt x="268" y="395"/>
                    <a:pt x="159" y="395"/>
                  </a:cubicBezTo>
                  <a:cubicBezTo>
                    <a:pt x="101" y="395"/>
                    <a:pt x="23" y="380"/>
                    <a:pt x="23" y="315"/>
                  </a:cubicBezTo>
                  <a:cubicBezTo>
                    <a:pt x="23" y="283"/>
                    <a:pt x="49" y="237"/>
                    <a:pt x="107" y="208"/>
                  </a:cubicBezTo>
                  <a:close/>
                  <a:moveTo>
                    <a:pt x="135" y="195"/>
                  </a:moveTo>
                  <a:cubicBezTo>
                    <a:pt x="159" y="187"/>
                    <a:pt x="177" y="187"/>
                    <a:pt x="192" y="187"/>
                  </a:cubicBezTo>
                  <a:cubicBezTo>
                    <a:pt x="216" y="187"/>
                    <a:pt x="218" y="187"/>
                    <a:pt x="237" y="192"/>
                  </a:cubicBezTo>
                  <a:cubicBezTo>
                    <a:pt x="221" y="200"/>
                    <a:pt x="221" y="200"/>
                    <a:pt x="185" y="200"/>
                  </a:cubicBezTo>
                  <a:cubicBezTo>
                    <a:pt x="164" y="200"/>
                    <a:pt x="153" y="200"/>
                    <a:pt x="135" y="1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3" name="Freeform 495"/>
            <p:cNvSpPr>
              <a:spLocks noChangeArrowheads="1"/>
            </p:cNvSpPr>
            <p:nvPr/>
          </p:nvSpPr>
          <p:spPr bwMode="auto">
            <a:xfrm>
              <a:off x="5701" y="1001"/>
              <a:ext cx="148" cy="141"/>
            </a:xfrm>
            <a:custGeom>
              <a:avLst/>
              <a:gdLst>
                <a:gd name="T0" fmla="*/ 244 w 656"/>
                <a:gd name="T1" fmla="*/ 325 h 625"/>
                <a:gd name="T2" fmla="*/ 333 w 656"/>
                <a:gd name="T3" fmla="*/ 325 h 625"/>
                <a:gd name="T4" fmla="*/ 408 w 656"/>
                <a:gd name="T5" fmla="*/ 367 h 625"/>
                <a:gd name="T6" fmla="*/ 403 w 656"/>
                <a:gd name="T7" fmla="*/ 411 h 625"/>
                <a:gd name="T8" fmla="*/ 398 w 656"/>
                <a:gd name="T9" fmla="*/ 421 h 625"/>
                <a:gd name="T10" fmla="*/ 411 w 656"/>
                <a:gd name="T11" fmla="*/ 434 h 625"/>
                <a:gd name="T12" fmla="*/ 424 w 656"/>
                <a:gd name="T13" fmla="*/ 413 h 625"/>
                <a:gd name="T14" fmla="*/ 473 w 656"/>
                <a:gd name="T15" fmla="*/ 216 h 625"/>
                <a:gd name="T16" fmla="*/ 476 w 656"/>
                <a:gd name="T17" fmla="*/ 200 h 625"/>
                <a:gd name="T18" fmla="*/ 465 w 656"/>
                <a:gd name="T19" fmla="*/ 190 h 625"/>
                <a:gd name="T20" fmla="*/ 452 w 656"/>
                <a:gd name="T21" fmla="*/ 208 h 625"/>
                <a:gd name="T22" fmla="*/ 333 w 656"/>
                <a:gd name="T23" fmla="*/ 296 h 625"/>
                <a:gd name="T24" fmla="*/ 250 w 656"/>
                <a:gd name="T25" fmla="*/ 296 h 625"/>
                <a:gd name="T26" fmla="*/ 309 w 656"/>
                <a:gd name="T27" fmla="*/ 65 h 625"/>
                <a:gd name="T28" fmla="*/ 359 w 656"/>
                <a:gd name="T29" fmla="*/ 29 h 625"/>
                <a:gd name="T30" fmla="*/ 481 w 656"/>
                <a:gd name="T31" fmla="*/ 29 h 625"/>
                <a:gd name="T32" fmla="*/ 614 w 656"/>
                <a:gd name="T33" fmla="*/ 130 h 625"/>
                <a:gd name="T34" fmla="*/ 611 w 656"/>
                <a:gd name="T35" fmla="*/ 179 h 625"/>
                <a:gd name="T36" fmla="*/ 608 w 656"/>
                <a:gd name="T37" fmla="*/ 195 h 625"/>
                <a:gd name="T38" fmla="*/ 621 w 656"/>
                <a:gd name="T39" fmla="*/ 205 h 625"/>
                <a:gd name="T40" fmla="*/ 632 w 656"/>
                <a:gd name="T41" fmla="*/ 185 h 625"/>
                <a:gd name="T42" fmla="*/ 653 w 656"/>
                <a:gd name="T43" fmla="*/ 26 h 625"/>
                <a:gd name="T44" fmla="*/ 627 w 656"/>
                <a:gd name="T45" fmla="*/ 0 h 625"/>
                <a:gd name="T46" fmla="*/ 177 w 656"/>
                <a:gd name="T47" fmla="*/ 0 h 625"/>
                <a:gd name="T48" fmla="*/ 151 w 656"/>
                <a:gd name="T49" fmla="*/ 18 h 625"/>
                <a:gd name="T50" fmla="*/ 174 w 656"/>
                <a:gd name="T51" fmla="*/ 29 h 625"/>
                <a:gd name="T52" fmla="*/ 234 w 656"/>
                <a:gd name="T53" fmla="*/ 44 h 625"/>
                <a:gd name="T54" fmla="*/ 231 w 656"/>
                <a:gd name="T55" fmla="*/ 68 h 625"/>
                <a:gd name="T56" fmla="*/ 109 w 656"/>
                <a:gd name="T57" fmla="*/ 551 h 625"/>
                <a:gd name="T58" fmla="*/ 26 w 656"/>
                <a:gd name="T59" fmla="*/ 595 h 625"/>
                <a:gd name="T60" fmla="*/ 0 w 656"/>
                <a:gd name="T61" fmla="*/ 613 h 625"/>
                <a:gd name="T62" fmla="*/ 13 w 656"/>
                <a:gd name="T63" fmla="*/ 624 h 625"/>
                <a:gd name="T64" fmla="*/ 135 w 656"/>
                <a:gd name="T65" fmla="*/ 621 h 625"/>
                <a:gd name="T66" fmla="*/ 270 w 656"/>
                <a:gd name="T67" fmla="*/ 624 h 625"/>
                <a:gd name="T68" fmla="*/ 291 w 656"/>
                <a:gd name="T69" fmla="*/ 606 h 625"/>
                <a:gd name="T70" fmla="*/ 286 w 656"/>
                <a:gd name="T71" fmla="*/ 595 h 625"/>
                <a:gd name="T72" fmla="*/ 260 w 656"/>
                <a:gd name="T73" fmla="*/ 595 h 625"/>
                <a:gd name="T74" fmla="*/ 213 w 656"/>
                <a:gd name="T75" fmla="*/ 593 h 625"/>
                <a:gd name="T76" fmla="*/ 182 w 656"/>
                <a:gd name="T77" fmla="*/ 574 h 625"/>
                <a:gd name="T78" fmla="*/ 187 w 656"/>
                <a:gd name="T79" fmla="*/ 554 h 625"/>
                <a:gd name="T80" fmla="*/ 244 w 656"/>
                <a:gd name="T81" fmla="*/ 325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6" h="625">
                  <a:moveTo>
                    <a:pt x="244" y="325"/>
                  </a:moveTo>
                  <a:lnTo>
                    <a:pt x="333" y="325"/>
                  </a:lnTo>
                  <a:cubicBezTo>
                    <a:pt x="400" y="325"/>
                    <a:pt x="408" y="341"/>
                    <a:pt x="408" y="367"/>
                  </a:cubicBezTo>
                  <a:cubicBezTo>
                    <a:pt x="408" y="374"/>
                    <a:pt x="408" y="385"/>
                    <a:pt x="403" y="411"/>
                  </a:cubicBezTo>
                  <a:cubicBezTo>
                    <a:pt x="400" y="416"/>
                    <a:pt x="398" y="421"/>
                    <a:pt x="398" y="421"/>
                  </a:cubicBezTo>
                  <a:cubicBezTo>
                    <a:pt x="398" y="429"/>
                    <a:pt x="406" y="434"/>
                    <a:pt x="411" y="434"/>
                  </a:cubicBezTo>
                  <a:cubicBezTo>
                    <a:pt x="419" y="434"/>
                    <a:pt x="419" y="432"/>
                    <a:pt x="424" y="413"/>
                  </a:cubicBezTo>
                  <a:lnTo>
                    <a:pt x="473" y="216"/>
                  </a:lnTo>
                  <a:cubicBezTo>
                    <a:pt x="476" y="205"/>
                    <a:pt x="476" y="203"/>
                    <a:pt x="476" y="200"/>
                  </a:cubicBezTo>
                  <a:cubicBezTo>
                    <a:pt x="476" y="198"/>
                    <a:pt x="476" y="190"/>
                    <a:pt x="465" y="190"/>
                  </a:cubicBezTo>
                  <a:cubicBezTo>
                    <a:pt x="458" y="190"/>
                    <a:pt x="455" y="195"/>
                    <a:pt x="452" y="208"/>
                  </a:cubicBezTo>
                  <a:cubicBezTo>
                    <a:pt x="434" y="281"/>
                    <a:pt x="411" y="296"/>
                    <a:pt x="333" y="296"/>
                  </a:cubicBezTo>
                  <a:lnTo>
                    <a:pt x="250" y="296"/>
                  </a:lnTo>
                  <a:lnTo>
                    <a:pt x="309" y="65"/>
                  </a:lnTo>
                  <a:cubicBezTo>
                    <a:pt x="317" y="31"/>
                    <a:pt x="317" y="29"/>
                    <a:pt x="359" y="29"/>
                  </a:cubicBezTo>
                  <a:lnTo>
                    <a:pt x="481" y="29"/>
                  </a:lnTo>
                  <a:cubicBezTo>
                    <a:pt x="593" y="29"/>
                    <a:pt x="614" y="60"/>
                    <a:pt x="614" y="130"/>
                  </a:cubicBezTo>
                  <a:cubicBezTo>
                    <a:pt x="614" y="151"/>
                    <a:pt x="614" y="153"/>
                    <a:pt x="611" y="179"/>
                  </a:cubicBezTo>
                  <a:cubicBezTo>
                    <a:pt x="608" y="190"/>
                    <a:pt x="608" y="192"/>
                    <a:pt x="608" y="195"/>
                  </a:cubicBezTo>
                  <a:cubicBezTo>
                    <a:pt x="608" y="200"/>
                    <a:pt x="611" y="205"/>
                    <a:pt x="621" y="205"/>
                  </a:cubicBezTo>
                  <a:cubicBezTo>
                    <a:pt x="629" y="205"/>
                    <a:pt x="632" y="200"/>
                    <a:pt x="632" y="185"/>
                  </a:cubicBezTo>
                  <a:lnTo>
                    <a:pt x="653" y="26"/>
                  </a:lnTo>
                  <a:cubicBezTo>
                    <a:pt x="655" y="0"/>
                    <a:pt x="650" y="0"/>
                    <a:pt x="627" y="0"/>
                  </a:cubicBezTo>
                  <a:lnTo>
                    <a:pt x="177" y="0"/>
                  </a:lnTo>
                  <a:cubicBezTo>
                    <a:pt x="159" y="0"/>
                    <a:pt x="151" y="0"/>
                    <a:pt x="151" y="18"/>
                  </a:cubicBezTo>
                  <a:cubicBezTo>
                    <a:pt x="151" y="29"/>
                    <a:pt x="159" y="29"/>
                    <a:pt x="174" y="29"/>
                  </a:cubicBezTo>
                  <a:cubicBezTo>
                    <a:pt x="208" y="29"/>
                    <a:pt x="234" y="29"/>
                    <a:pt x="234" y="44"/>
                  </a:cubicBezTo>
                  <a:cubicBezTo>
                    <a:pt x="234" y="49"/>
                    <a:pt x="234" y="49"/>
                    <a:pt x="231" y="68"/>
                  </a:cubicBezTo>
                  <a:lnTo>
                    <a:pt x="109" y="551"/>
                  </a:lnTo>
                  <a:cubicBezTo>
                    <a:pt x="99" y="587"/>
                    <a:pt x="99" y="595"/>
                    <a:pt x="26" y="595"/>
                  </a:cubicBezTo>
                  <a:cubicBezTo>
                    <a:pt x="10" y="595"/>
                    <a:pt x="0" y="595"/>
                    <a:pt x="0" y="613"/>
                  </a:cubicBezTo>
                  <a:cubicBezTo>
                    <a:pt x="0" y="624"/>
                    <a:pt x="10" y="624"/>
                    <a:pt x="13" y="624"/>
                  </a:cubicBezTo>
                  <a:cubicBezTo>
                    <a:pt x="42" y="624"/>
                    <a:pt x="109" y="621"/>
                    <a:pt x="135" y="621"/>
                  </a:cubicBezTo>
                  <a:cubicBezTo>
                    <a:pt x="166" y="621"/>
                    <a:pt x="242" y="624"/>
                    <a:pt x="270" y="624"/>
                  </a:cubicBezTo>
                  <a:cubicBezTo>
                    <a:pt x="281" y="624"/>
                    <a:pt x="291" y="624"/>
                    <a:pt x="291" y="606"/>
                  </a:cubicBezTo>
                  <a:cubicBezTo>
                    <a:pt x="291" y="598"/>
                    <a:pt x="286" y="598"/>
                    <a:pt x="286" y="595"/>
                  </a:cubicBezTo>
                  <a:cubicBezTo>
                    <a:pt x="283" y="595"/>
                    <a:pt x="281" y="595"/>
                    <a:pt x="260" y="595"/>
                  </a:cubicBezTo>
                  <a:cubicBezTo>
                    <a:pt x="239" y="595"/>
                    <a:pt x="234" y="595"/>
                    <a:pt x="213" y="593"/>
                  </a:cubicBezTo>
                  <a:cubicBezTo>
                    <a:pt x="185" y="590"/>
                    <a:pt x="182" y="587"/>
                    <a:pt x="182" y="574"/>
                  </a:cubicBezTo>
                  <a:cubicBezTo>
                    <a:pt x="182" y="574"/>
                    <a:pt x="182" y="567"/>
                    <a:pt x="187" y="554"/>
                  </a:cubicBezTo>
                  <a:lnTo>
                    <a:pt x="244" y="32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4" name="Freeform 496"/>
            <p:cNvSpPr>
              <a:spLocks noChangeArrowheads="1"/>
            </p:cNvSpPr>
            <p:nvPr/>
          </p:nvSpPr>
          <p:spPr bwMode="auto">
            <a:xfrm>
              <a:off x="5840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5" name="Freeform 497"/>
            <p:cNvSpPr>
              <a:spLocks noChangeArrowheads="1"/>
            </p:cNvSpPr>
            <p:nvPr/>
          </p:nvSpPr>
          <p:spPr bwMode="auto">
            <a:xfrm>
              <a:off x="5969" y="1074"/>
              <a:ext cx="107" cy="102"/>
            </a:xfrm>
            <a:custGeom>
              <a:avLst/>
              <a:gdLst>
                <a:gd name="T0" fmla="*/ 395 w 477"/>
                <a:gd name="T1" fmla="*/ 70 h 453"/>
                <a:gd name="T2" fmla="*/ 463 w 477"/>
                <a:gd name="T3" fmla="*/ 23 h 453"/>
                <a:gd name="T4" fmla="*/ 476 w 477"/>
                <a:gd name="T5" fmla="*/ 8 h 453"/>
                <a:gd name="T6" fmla="*/ 468 w 477"/>
                <a:gd name="T7" fmla="*/ 0 h 453"/>
                <a:gd name="T8" fmla="*/ 400 w 477"/>
                <a:gd name="T9" fmla="*/ 3 h 453"/>
                <a:gd name="T10" fmla="*/ 333 w 477"/>
                <a:gd name="T11" fmla="*/ 0 h 453"/>
                <a:gd name="T12" fmla="*/ 320 w 477"/>
                <a:gd name="T13" fmla="*/ 13 h 453"/>
                <a:gd name="T14" fmla="*/ 335 w 477"/>
                <a:gd name="T15" fmla="*/ 23 h 453"/>
                <a:gd name="T16" fmla="*/ 374 w 477"/>
                <a:gd name="T17" fmla="*/ 49 h 453"/>
                <a:gd name="T18" fmla="*/ 374 w 477"/>
                <a:gd name="T19" fmla="*/ 60 h 453"/>
                <a:gd name="T20" fmla="*/ 309 w 477"/>
                <a:gd name="T21" fmla="*/ 315 h 453"/>
                <a:gd name="T22" fmla="*/ 146 w 477"/>
                <a:gd name="T23" fmla="*/ 429 h 453"/>
                <a:gd name="T24" fmla="*/ 57 w 477"/>
                <a:gd name="T25" fmla="*/ 343 h 453"/>
                <a:gd name="T26" fmla="*/ 62 w 477"/>
                <a:gd name="T27" fmla="*/ 299 h 453"/>
                <a:gd name="T28" fmla="*/ 125 w 477"/>
                <a:gd name="T29" fmla="*/ 49 h 453"/>
                <a:gd name="T30" fmla="*/ 182 w 477"/>
                <a:gd name="T31" fmla="*/ 23 h 453"/>
                <a:gd name="T32" fmla="*/ 200 w 477"/>
                <a:gd name="T33" fmla="*/ 8 h 453"/>
                <a:gd name="T34" fmla="*/ 190 w 477"/>
                <a:gd name="T35" fmla="*/ 0 h 453"/>
                <a:gd name="T36" fmla="*/ 107 w 477"/>
                <a:gd name="T37" fmla="*/ 3 h 453"/>
                <a:gd name="T38" fmla="*/ 62 w 477"/>
                <a:gd name="T39" fmla="*/ 3 h 453"/>
                <a:gd name="T40" fmla="*/ 21 w 477"/>
                <a:gd name="T41" fmla="*/ 0 h 453"/>
                <a:gd name="T42" fmla="*/ 8 w 477"/>
                <a:gd name="T43" fmla="*/ 13 h 453"/>
                <a:gd name="T44" fmla="*/ 29 w 477"/>
                <a:gd name="T45" fmla="*/ 23 h 453"/>
                <a:gd name="T46" fmla="*/ 52 w 477"/>
                <a:gd name="T47" fmla="*/ 23 h 453"/>
                <a:gd name="T48" fmla="*/ 68 w 477"/>
                <a:gd name="T49" fmla="*/ 34 h 453"/>
                <a:gd name="T50" fmla="*/ 57 w 477"/>
                <a:gd name="T51" fmla="*/ 75 h 453"/>
                <a:gd name="T52" fmla="*/ 44 w 477"/>
                <a:gd name="T53" fmla="*/ 133 h 453"/>
                <a:gd name="T54" fmla="*/ 5 w 477"/>
                <a:gd name="T55" fmla="*/ 281 h 453"/>
                <a:gd name="T56" fmla="*/ 0 w 477"/>
                <a:gd name="T57" fmla="*/ 325 h 453"/>
                <a:gd name="T58" fmla="*/ 143 w 477"/>
                <a:gd name="T59" fmla="*/ 452 h 453"/>
                <a:gd name="T60" fmla="*/ 338 w 477"/>
                <a:gd name="T61" fmla="*/ 296 h 453"/>
                <a:gd name="T62" fmla="*/ 395 w 477"/>
                <a:gd name="T63" fmla="*/ 7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453">
                  <a:moveTo>
                    <a:pt x="395" y="70"/>
                  </a:moveTo>
                  <a:cubicBezTo>
                    <a:pt x="403" y="44"/>
                    <a:pt x="413" y="23"/>
                    <a:pt x="463" y="23"/>
                  </a:cubicBezTo>
                  <a:cubicBezTo>
                    <a:pt x="468" y="23"/>
                    <a:pt x="476" y="23"/>
                    <a:pt x="476" y="8"/>
                  </a:cubicBezTo>
                  <a:cubicBezTo>
                    <a:pt x="476" y="5"/>
                    <a:pt x="473" y="0"/>
                    <a:pt x="468" y="0"/>
                  </a:cubicBezTo>
                  <a:cubicBezTo>
                    <a:pt x="447" y="0"/>
                    <a:pt x="421" y="3"/>
                    <a:pt x="400" y="3"/>
                  </a:cubicBezTo>
                  <a:cubicBezTo>
                    <a:pt x="380" y="3"/>
                    <a:pt x="354" y="0"/>
                    <a:pt x="333" y="0"/>
                  </a:cubicBezTo>
                  <a:cubicBezTo>
                    <a:pt x="330" y="0"/>
                    <a:pt x="320" y="0"/>
                    <a:pt x="320" y="13"/>
                  </a:cubicBezTo>
                  <a:cubicBezTo>
                    <a:pt x="320" y="23"/>
                    <a:pt x="328" y="23"/>
                    <a:pt x="335" y="23"/>
                  </a:cubicBezTo>
                  <a:cubicBezTo>
                    <a:pt x="364" y="23"/>
                    <a:pt x="374" y="34"/>
                    <a:pt x="374" y="49"/>
                  </a:cubicBezTo>
                  <a:cubicBezTo>
                    <a:pt x="374" y="52"/>
                    <a:pt x="374" y="57"/>
                    <a:pt x="374" y="60"/>
                  </a:cubicBezTo>
                  <a:cubicBezTo>
                    <a:pt x="364" y="101"/>
                    <a:pt x="317" y="294"/>
                    <a:pt x="309" y="315"/>
                  </a:cubicBezTo>
                  <a:cubicBezTo>
                    <a:pt x="273" y="395"/>
                    <a:pt x="198" y="429"/>
                    <a:pt x="146" y="429"/>
                  </a:cubicBezTo>
                  <a:cubicBezTo>
                    <a:pt x="101" y="429"/>
                    <a:pt x="57" y="408"/>
                    <a:pt x="57" y="343"/>
                  </a:cubicBezTo>
                  <a:cubicBezTo>
                    <a:pt x="57" y="328"/>
                    <a:pt x="60" y="312"/>
                    <a:pt x="62" y="299"/>
                  </a:cubicBezTo>
                  <a:lnTo>
                    <a:pt x="125" y="49"/>
                  </a:lnTo>
                  <a:cubicBezTo>
                    <a:pt x="130" y="29"/>
                    <a:pt x="133" y="23"/>
                    <a:pt x="182" y="23"/>
                  </a:cubicBezTo>
                  <a:cubicBezTo>
                    <a:pt x="192" y="23"/>
                    <a:pt x="200" y="23"/>
                    <a:pt x="200" y="8"/>
                  </a:cubicBezTo>
                  <a:cubicBezTo>
                    <a:pt x="200" y="5"/>
                    <a:pt x="198" y="0"/>
                    <a:pt x="190" y="0"/>
                  </a:cubicBezTo>
                  <a:cubicBezTo>
                    <a:pt x="172" y="0"/>
                    <a:pt x="125" y="3"/>
                    <a:pt x="107" y="3"/>
                  </a:cubicBezTo>
                  <a:cubicBezTo>
                    <a:pt x="96" y="3"/>
                    <a:pt x="73" y="3"/>
                    <a:pt x="62" y="3"/>
                  </a:cubicBezTo>
                  <a:cubicBezTo>
                    <a:pt x="49" y="0"/>
                    <a:pt x="34" y="0"/>
                    <a:pt x="21" y="0"/>
                  </a:cubicBezTo>
                  <a:cubicBezTo>
                    <a:pt x="18" y="0"/>
                    <a:pt x="8" y="0"/>
                    <a:pt x="8" y="13"/>
                  </a:cubicBezTo>
                  <a:cubicBezTo>
                    <a:pt x="8" y="23"/>
                    <a:pt x="16" y="23"/>
                    <a:pt x="29" y="23"/>
                  </a:cubicBezTo>
                  <a:cubicBezTo>
                    <a:pt x="29" y="23"/>
                    <a:pt x="42" y="23"/>
                    <a:pt x="52" y="23"/>
                  </a:cubicBezTo>
                  <a:cubicBezTo>
                    <a:pt x="65" y="26"/>
                    <a:pt x="68" y="26"/>
                    <a:pt x="68" y="34"/>
                  </a:cubicBezTo>
                  <a:cubicBezTo>
                    <a:pt x="68" y="36"/>
                    <a:pt x="62" y="62"/>
                    <a:pt x="57" y="75"/>
                  </a:cubicBezTo>
                  <a:lnTo>
                    <a:pt x="44" y="133"/>
                  </a:lnTo>
                  <a:lnTo>
                    <a:pt x="5" y="281"/>
                  </a:lnTo>
                  <a:cubicBezTo>
                    <a:pt x="0" y="307"/>
                    <a:pt x="0" y="312"/>
                    <a:pt x="0" y="325"/>
                  </a:cubicBezTo>
                  <a:cubicBezTo>
                    <a:pt x="0" y="406"/>
                    <a:pt x="65" y="452"/>
                    <a:pt x="143" y="452"/>
                  </a:cubicBezTo>
                  <a:cubicBezTo>
                    <a:pt x="231" y="452"/>
                    <a:pt x="317" y="380"/>
                    <a:pt x="338" y="296"/>
                  </a:cubicBezTo>
                  <a:lnTo>
                    <a:pt x="395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6" name="Freeform 498"/>
            <p:cNvSpPr>
              <a:spLocks noChangeArrowheads="1"/>
            </p:cNvSpPr>
            <p:nvPr/>
          </p:nvSpPr>
          <p:spPr bwMode="auto">
            <a:xfrm>
              <a:off x="6082" y="1156"/>
              <a:ext cx="18" cy="45"/>
            </a:xfrm>
            <a:custGeom>
              <a:avLst/>
              <a:gdLst>
                <a:gd name="T0" fmla="*/ 65 w 84"/>
                <a:gd name="T1" fmla="*/ 65 h 201"/>
                <a:gd name="T2" fmla="*/ 13 w 84"/>
                <a:gd name="T3" fmla="*/ 182 h 201"/>
                <a:gd name="T4" fmla="*/ 10 w 84"/>
                <a:gd name="T5" fmla="*/ 190 h 201"/>
                <a:gd name="T6" fmla="*/ 18 w 84"/>
                <a:gd name="T7" fmla="*/ 200 h 201"/>
                <a:gd name="T8" fmla="*/ 83 w 84"/>
                <a:gd name="T9" fmla="*/ 70 h 201"/>
                <a:gd name="T10" fmla="*/ 36 w 84"/>
                <a:gd name="T11" fmla="*/ 0 h 201"/>
                <a:gd name="T12" fmla="*/ 0 w 84"/>
                <a:gd name="T13" fmla="*/ 36 h 201"/>
                <a:gd name="T14" fmla="*/ 39 w 84"/>
                <a:gd name="T15" fmla="*/ 75 h 201"/>
                <a:gd name="T16" fmla="*/ 65 w 84"/>
                <a:gd name="T17" fmla="*/ 65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201">
                  <a:moveTo>
                    <a:pt x="65" y="65"/>
                  </a:moveTo>
                  <a:cubicBezTo>
                    <a:pt x="65" y="99"/>
                    <a:pt x="60" y="140"/>
                    <a:pt x="13" y="182"/>
                  </a:cubicBezTo>
                  <a:cubicBezTo>
                    <a:pt x="10" y="185"/>
                    <a:pt x="10" y="187"/>
                    <a:pt x="10" y="190"/>
                  </a:cubicBezTo>
                  <a:cubicBezTo>
                    <a:pt x="10" y="195"/>
                    <a:pt x="16" y="200"/>
                    <a:pt x="18" y="200"/>
                  </a:cubicBezTo>
                  <a:cubicBezTo>
                    <a:pt x="29" y="200"/>
                    <a:pt x="83" y="148"/>
                    <a:pt x="83" y="70"/>
                  </a:cubicBezTo>
                  <a:cubicBezTo>
                    <a:pt x="83" y="31"/>
                    <a:pt x="6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7"/>
                    <a:pt x="16" y="75"/>
                    <a:pt x="39" y="75"/>
                  </a:cubicBezTo>
                  <a:cubicBezTo>
                    <a:pt x="55" y="75"/>
                    <a:pt x="65" y="65"/>
                    <a:pt x="65" y="6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7" name="Freeform 499"/>
            <p:cNvSpPr>
              <a:spLocks noChangeArrowheads="1"/>
            </p:cNvSpPr>
            <p:nvPr/>
          </p:nvSpPr>
          <p:spPr bwMode="auto">
            <a:xfrm>
              <a:off x="6125" y="1074"/>
              <a:ext cx="94" cy="99"/>
            </a:xfrm>
            <a:custGeom>
              <a:avLst/>
              <a:gdLst>
                <a:gd name="T0" fmla="*/ 221 w 420"/>
                <a:gd name="T1" fmla="*/ 52 h 440"/>
                <a:gd name="T2" fmla="*/ 289 w 420"/>
                <a:gd name="T3" fmla="*/ 23 h 440"/>
                <a:gd name="T4" fmla="*/ 315 w 420"/>
                <a:gd name="T5" fmla="*/ 8 h 440"/>
                <a:gd name="T6" fmla="*/ 304 w 420"/>
                <a:gd name="T7" fmla="*/ 0 h 440"/>
                <a:gd name="T8" fmla="*/ 255 w 420"/>
                <a:gd name="T9" fmla="*/ 3 h 440"/>
                <a:gd name="T10" fmla="*/ 203 w 420"/>
                <a:gd name="T11" fmla="*/ 3 h 440"/>
                <a:gd name="T12" fmla="*/ 159 w 420"/>
                <a:gd name="T13" fmla="*/ 3 h 440"/>
                <a:gd name="T14" fmla="*/ 117 w 420"/>
                <a:gd name="T15" fmla="*/ 0 h 440"/>
                <a:gd name="T16" fmla="*/ 104 w 420"/>
                <a:gd name="T17" fmla="*/ 13 h 440"/>
                <a:gd name="T18" fmla="*/ 125 w 420"/>
                <a:gd name="T19" fmla="*/ 23 h 440"/>
                <a:gd name="T20" fmla="*/ 148 w 420"/>
                <a:gd name="T21" fmla="*/ 23 h 440"/>
                <a:gd name="T22" fmla="*/ 164 w 420"/>
                <a:gd name="T23" fmla="*/ 34 h 440"/>
                <a:gd name="T24" fmla="*/ 161 w 420"/>
                <a:gd name="T25" fmla="*/ 47 h 440"/>
                <a:gd name="T26" fmla="*/ 75 w 420"/>
                <a:gd name="T27" fmla="*/ 390 h 440"/>
                <a:gd name="T28" fmla="*/ 18 w 420"/>
                <a:gd name="T29" fmla="*/ 416 h 440"/>
                <a:gd name="T30" fmla="*/ 0 w 420"/>
                <a:gd name="T31" fmla="*/ 429 h 440"/>
                <a:gd name="T32" fmla="*/ 18 w 420"/>
                <a:gd name="T33" fmla="*/ 439 h 440"/>
                <a:gd name="T34" fmla="*/ 343 w 420"/>
                <a:gd name="T35" fmla="*/ 439 h 440"/>
                <a:gd name="T36" fmla="*/ 364 w 420"/>
                <a:gd name="T37" fmla="*/ 426 h 440"/>
                <a:gd name="T38" fmla="*/ 419 w 420"/>
                <a:gd name="T39" fmla="*/ 278 h 440"/>
                <a:gd name="T40" fmla="*/ 408 w 420"/>
                <a:gd name="T41" fmla="*/ 270 h 440"/>
                <a:gd name="T42" fmla="*/ 395 w 420"/>
                <a:gd name="T43" fmla="*/ 283 h 440"/>
                <a:gd name="T44" fmla="*/ 226 w 420"/>
                <a:gd name="T45" fmla="*/ 416 h 440"/>
                <a:gd name="T46" fmla="*/ 153 w 420"/>
                <a:gd name="T47" fmla="*/ 416 h 440"/>
                <a:gd name="T48" fmla="*/ 133 w 420"/>
                <a:gd name="T49" fmla="*/ 411 h 440"/>
                <a:gd name="T50" fmla="*/ 135 w 420"/>
                <a:gd name="T51" fmla="*/ 395 h 440"/>
                <a:gd name="T52" fmla="*/ 221 w 420"/>
                <a:gd name="T53" fmla="*/ 52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0" h="440">
                  <a:moveTo>
                    <a:pt x="221" y="52"/>
                  </a:moveTo>
                  <a:cubicBezTo>
                    <a:pt x="226" y="29"/>
                    <a:pt x="229" y="23"/>
                    <a:pt x="289" y="23"/>
                  </a:cubicBezTo>
                  <a:cubicBezTo>
                    <a:pt x="307" y="23"/>
                    <a:pt x="315" y="23"/>
                    <a:pt x="315" y="8"/>
                  </a:cubicBezTo>
                  <a:cubicBezTo>
                    <a:pt x="315" y="8"/>
                    <a:pt x="315" y="0"/>
                    <a:pt x="304" y="0"/>
                  </a:cubicBezTo>
                  <a:cubicBezTo>
                    <a:pt x="289" y="0"/>
                    <a:pt x="270" y="0"/>
                    <a:pt x="255" y="3"/>
                  </a:cubicBezTo>
                  <a:cubicBezTo>
                    <a:pt x="239" y="3"/>
                    <a:pt x="221" y="3"/>
                    <a:pt x="203" y="3"/>
                  </a:cubicBezTo>
                  <a:cubicBezTo>
                    <a:pt x="190" y="3"/>
                    <a:pt x="174" y="3"/>
                    <a:pt x="159" y="3"/>
                  </a:cubicBezTo>
                  <a:cubicBezTo>
                    <a:pt x="146" y="3"/>
                    <a:pt x="130" y="0"/>
                    <a:pt x="117" y="0"/>
                  </a:cubicBezTo>
                  <a:cubicBezTo>
                    <a:pt x="114" y="0"/>
                    <a:pt x="104" y="0"/>
                    <a:pt x="104" y="13"/>
                  </a:cubicBezTo>
                  <a:cubicBezTo>
                    <a:pt x="104" y="23"/>
                    <a:pt x="112" y="23"/>
                    <a:pt x="125" y="23"/>
                  </a:cubicBezTo>
                  <a:cubicBezTo>
                    <a:pt x="125" y="23"/>
                    <a:pt x="138" y="23"/>
                    <a:pt x="148" y="23"/>
                  </a:cubicBezTo>
                  <a:cubicBezTo>
                    <a:pt x="164" y="26"/>
                    <a:pt x="164" y="26"/>
                    <a:pt x="164" y="34"/>
                  </a:cubicBezTo>
                  <a:cubicBezTo>
                    <a:pt x="164" y="34"/>
                    <a:pt x="164" y="39"/>
                    <a:pt x="161" y="47"/>
                  </a:cubicBezTo>
                  <a:lnTo>
                    <a:pt x="75" y="390"/>
                  </a:lnTo>
                  <a:cubicBezTo>
                    <a:pt x="70" y="411"/>
                    <a:pt x="68" y="416"/>
                    <a:pt x="18" y="416"/>
                  </a:cubicBezTo>
                  <a:cubicBezTo>
                    <a:pt x="8" y="416"/>
                    <a:pt x="0" y="416"/>
                    <a:pt x="0" y="429"/>
                  </a:cubicBezTo>
                  <a:cubicBezTo>
                    <a:pt x="0" y="439"/>
                    <a:pt x="8" y="439"/>
                    <a:pt x="18" y="439"/>
                  </a:cubicBezTo>
                  <a:lnTo>
                    <a:pt x="343" y="439"/>
                  </a:lnTo>
                  <a:cubicBezTo>
                    <a:pt x="359" y="439"/>
                    <a:pt x="359" y="439"/>
                    <a:pt x="364" y="426"/>
                  </a:cubicBezTo>
                  <a:cubicBezTo>
                    <a:pt x="372" y="408"/>
                    <a:pt x="419" y="283"/>
                    <a:pt x="419" y="278"/>
                  </a:cubicBezTo>
                  <a:cubicBezTo>
                    <a:pt x="419" y="278"/>
                    <a:pt x="419" y="270"/>
                    <a:pt x="408" y="270"/>
                  </a:cubicBezTo>
                  <a:cubicBezTo>
                    <a:pt x="400" y="270"/>
                    <a:pt x="400" y="273"/>
                    <a:pt x="395" y="283"/>
                  </a:cubicBezTo>
                  <a:cubicBezTo>
                    <a:pt x="372" y="346"/>
                    <a:pt x="343" y="416"/>
                    <a:pt x="226" y="416"/>
                  </a:cubicBezTo>
                  <a:lnTo>
                    <a:pt x="153" y="416"/>
                  </a:lnTo>
                  <a:cubicBezTo>
                    <a:pt x="133" y="416"/>
                    <a:pt x="133" y="416"/>
                    <a:pt x="133" y="411"/>
                  </a:cubicBezTo>
                  <a:cubicBezTo>
                    <a:pt x="133" y="408"/>
                    <a:pt x="133" y="406"/>
                    <a:pt x="135" y="395"/>
                  </a:cubicBezTo>
                  <a:lnTo>
                    <a:pt x="221" y="5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8" name="Freeform 500"/>
            <p:cNvSpPr>
              <a:spLocks noChangeArrowheads="1"/>
            </p:cNvSpPr>
            <p:nvPr/>
          </p:nvSpPr>
          <p:spPr bwMode="auto">
            <a:xfrm>
              <a:off x="6251" y="986"/>
              <a:ext cx="48" cy="207"/>
            </a:xfrm>
            <a:custGeom>
              <a:avLst/>
              <a:gdLst>
                <a:gd name="T0" fmla="*/ 216 w 217"/>
                <a:gd name="T1" fmla="*/ 458 h 916"/>
                <a:gd name="T2" fmla="*/ 153 w 217"/>
                <a:gd name="T3" fmla="*/ 172 h 916"/>
                <a:gd name="T4" fmla="*/ 10 w 217"/>
                <a:gd name="T5" fmla="*/ 0 h 916"/>
                <a:gd name="T6" fmla="*/ 0 w 217"/>
                <a:gd name="T7" fmla="*/ 10 h 916"/>
                <a:gd name="T8" fmla="*/ 18 w 217"/>
                <a:gd name="T9" fmla="*/ 31 h 916"/>
                <a:gd name="T10" fmla="*/ 161 w 217"/>
                <a:gd name="T11" fmla="*/ 458 h 916"/>
                <a:gd name="T12" fmla="*/ 13 w 217"/>
                <a:gd name="T13" fmla="*/ 892 h 916"/>
                <a:gd name="T14" fmla="*/ 0 w 217"/>
                <a:gd name="T15" fmla="*/ 907 h 916"/>
                <a:gd name="T16" fmla="*/ 10 w 217"/>
                <a:gd name="T17" fmla="*/ 915 h 916"/>
                <a:gd name="T18" fmla="*/ 156 w 217"/>
                <a:gd name="T19" fmla="*/ 738 h 916"/>
                <a:gd name="T20" fmla="*/ 216 w 217"/>
                <a:gd name="T21" fmla="*/ 458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7" h="916">
                  <a:moveTo>
                    <a:pt x="216" y="458"/>
                  </a:moveTo>
                  <a:cubicBezTo>
                    <a:pt x="216" y="387"/>
                    <a:pt x="205" y="276"/>
                    <a:pt x="153" y="172"/>
                  </a:cubicBezTo>
                  <a:cubicBezTo>
                    <a:pt x="99" y="60"/>
                    <a:pt x="18" y="0"/>
                    <a:pt x="10" y="0"/>
                  </a:cubicBezTo>
                  <a:cubicBezTo>
                    <a:pt x="3" y="0"/>
                    <a:pt x="0" y="3"/>
                    <a:pt x="0" y="10"/>
                  </a:cubicBezTo>
                  <a:cubicBezTo>
                    <a:pt x="0" y="13"/>
                    <a:pt x="0" y="13"/>
                    <a:pt x="18" y="31"/>
                  </a:cubicBezTo>
                  <a:cubicBezTo>
                    <a:pt x="109" y="122"/>
                    <a:pt x="161" y="268"/>
                    <a:pt x="161" y="458"/>
                  </a:cubicBezTo>
                  <a:cubicBezTo>
                    <a:pt x="161" y="616"/>
                    <a:pt x="127" y="777"/>
                    <a:pt x="13" y="892"/>
                  </a:cubicBezTo>
                  <a:cubicBezTo>
                    <a:pt x="0" y="902"/>
                    <a:pt x="0" y="905"/>
                    <a:pt x="0" y="907"/>
                  </a:cubicBezTo>
                  <a:cubicBezTo>
                    <a:pt x="0" y="912"/>
                    <a:pt x="3" y="915"/>
                    <a:pt x="10" y="915"/>
                  </a:cubicBezTo>
                  <a:cubicBezTo>
                    <a:pt x="18" y="915"/>
                    <a:pt x="101" y="853"/>
                    <a:pt x="156" y="738"/>
                  </a:cubicBezTo>
                  <a:cubicBezTo>
                    <a:pt x="203" y="637"/>
                    <a:pt x="216" y="536"/>
                    <a:pt x="216" y="45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09" name="Freeform 501"/>
            <p:cNvSpPr>
              <a:spLocks noChangeArrowheads="1"/>
            </p:cNvSpPr>
            <p:nvPr/>
          </p:nvSpPr>
          <p:spPr bwMode="auto">
            <a:xfrm>
              <a:off x="6372" y="1079"/>
              <a:ext cx="22" cy="22"/>
            </a:xfrm>
            <a:custGeom>
              <a:avLst/>
              <a:gdLst>
                <a:gd name="T0" fmla="*/ 99 w 100"/>
                <a:gd name="T1" fmla="*/ 49 h 100"/>
                <a:gd name="T2" fmla="*/ 49 w 100"/>
                <a:gd name="T3" fmla="*/ 0 h 100"/>
                <a:gd name="T4" fmla="*/ 0 w 100"/>
                <a:gd name="T5" fmla="*/ 49 h 100"/>
                <a:gd name="T6" fmla="*/ 49 w 100"/>
                <a:gd name="T7" fmla="*/ 99 h 100"/>
                <a:gd name="T8" fmla="*/ 99 w 100"/>
                <a:gd name="T9" fmla="*/ 4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99" y="49"/>
                  </a:moveTo>
                  <a:cubicBezTo>
                    <a:pt x="99" y="23"/>
                    <a:pt x="78" y="0"/>
                    <a:pt x="49" y="0"/>
                  </a:cubicBezTo>
                  <a:cubicBezTo>
                    <a:pt x="23" y="0"/>
                    <a:pt x="0" y="23"/>
                    <a:pt x="0" y="49"/>
                  </a:cubicBezTo>
                  <a:cubicBezTo>
                    <a:pt x="0" y="78"/>
                    <a:pt x="23" y="99"/>
                    <a:pt x="49" y="99"/>
                  </a:cubicBezTo>
                  <a:cubicBezTo>
                    <a:pt x="78" y="99"/>
                    <a:pt x="99" y="78"/>
                    <a:pt x="99" y="4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10" name="Text Box 502"/>
          <p:cNvSpPr txBox="1">
            <a:spLocks noChangeArrowheads="1"/>
          </p:cNvSpPr>
          <p:nvPr/>
        </p:nvSpPr>
        <p:spPr bwMode="auto">
          <a:xfrm>
            <a:off x="225425" y="381000"/>
            <a:ext cx="24161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x-none">
                <a:solidFill>
                  <a:srgbClr val="0000FF"/>
                </a:solidFill>
              </a:rPr>
              <a:t>Bacchetta et al (2007)</a:t>
            </a:r>
          </a:p>
        </p:txBody>
      </p:sp>
    </p:spTree>
    <p:extLst>
      <p:ext uri="{BB962C8B-B14F-4D97-AF65-F5344CB8AC3E}">
        <p14:creationId xmlns:p14="http://schemas.microsoft.com/office/powerpoint/2010/main" val="1069112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457200" rtl="0" fontAlgn="auto" latinLnBrk="0" hangingPunct="0">
          <a:lnSpc>
            <a:spcPct val="8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  <a:tab pos="9601200" algn="l"/>
            <a:tab pos="10058400" algn="l"/>
            <a:tab pos="10515600" algn="l"/>
            <a:tab pos="10972800" algn="l"/>
            <a:tab pos="11430000" algn="l"/>
            <a:tab pos="11887200" algn="l"/>
            <a:tab pos="12344400" algn="l"/>
          </a:tabLst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imes New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457200" rtl="0" fontAlgn="auto" latinLnBrk="0" hangingPunct="0">
          <a:lnSpc>
            <a:spcPct val="8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457200" algn="l"/>
            <a:tab pos="914400" algn="l"/>
            <a:tab pos="1371600" algn="l"/>
            <a:tab pos="1828800" algn="l"/>
            <a:tab pos="2286000" algn="l"/>
            <a:tab pos="2743200" algn="l"/>
            <a:tab pos="3200400" algn="l"/>
            <a:tab pos="3657600" algn="l"/>
            <a:tab pos="4114800" algn="l"/>
            <a:tab pos="4572000" algn="l"/>
            <a:tab pos="5029200" algn="l"/>
            <a:tab pos="5486400" algn="l"/>
            <a:tab pos="5943600" algn="l"/>
            <a:tab pos="6400800" algn="l"/>
            <a:tab pos="6858000" algn="l"/>
            <a:tab pos="7315200" algn="l"/>
            <a:tab pos="7772400" algn="l"/>
            <a:tab pos="8229600" algn="l"/>
            <a:tab pos="8686800" algn="l"/>
            <a:tab pos="9144000" algn="l"/>
            <a:tab pos="9601200" algn="l"/>
            <a:tab pos="10058400" algn="l"/>
            <a:tab pos="10515600" algn="l"/>
            <a:tab pos="10972800" algn="l"/>
            <a:tab pos="11430000" algn="l"/>
            <a:tab pos="11887200" algn="l"/>
            <a:tab pos="12344400" algn="l"/>
          </a:tabLst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11604</TotalTime>
  <Words>2350</Words>
  <Application>Microsoft Macintosh PowerPoint</Application>
  <PresentationFormat>Custom</PresentationFormat>
  <Paragraphs>599</Paragraphs>
  <Slides>49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71" baseType="lpstr">
      <vt:lpstr>Arial</vt:lpstr>
      <vt:lpstr>Arial Rounded MT Bold</vt:lpstr>
      <vt:lpstr>Baskerville</vt:lpstr>
      <vt:lpstr>Calibri</vt:lpstr>
      <vt:lpstr>Cambria Math</vt:lpstr>
      <vt:lpstr>DIN Alternate Bold</vt:lpstr>
      <vt:lpstr>DIN Condensed Bold</vt:lpstr>
      <vt:lpstr>Garamond</vt:lpstr>
      <vt:lpstr>Gill Sans</vt:lpstr>
      <vt:lpstr>Gill Sans Light</vt:lpstr>
      <vt:lpstr>Gill Sans SemiBold</vt:lpstr>
      <vt:lpstr>Helvetica</vt:lpstr>
      <vt:lpstr>Helvetica Neue</vt:lpstr>
      <vt:lpstr>Helvetica Neue Light</vt:lpstr>
      <vt:lpstr>Helvetica Neue Medium</vt:lpstr>
      <vt:lpstr>News Gothic MT</vt:lpstr>
      <vt:lpstr>Optima</vt:lpstr>
      <vt:lpstr>Times New Roman</vt:lpstr>
      <vt:lpstr>Wingdings</vt:lpstr>
      <vt:lpstr>Zapf Dingbats</vt:lpstr>
      <vt:lpstr>Office</vt:lpstr>
      <vt:lpstr>New_Template9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TRANSVERSE SPIN asymmetries</vt:lpstr>
      <vt:lpstr>TRANSVERSE SPIN asymmetries</vt:lpstr>
      <vt:lpstr>TRANSVERSE SPIN asymmetries</vt:lpstr>
      <vt:lpstr>TRANSVERSE SPIN asymmetries</vt:lpstr>
      <vt:lpstr>TRANSVERSE SPIN asymmetries</vt:lpstr>
      <vt:lpstr>TRANSVERSE SPIN asymmetries</vt:lpstr>
      <vt:lpstr>JAM20 analysis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UNIVERSAL GLOBAL FIT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Prokudin, Alexey</cp:lastModifiedBy>
  <cp:revision>81</cp:revision>
  <cp:lastPrinted>2018-06-26T14:31:08Z</cp:lastPrinted>
  <dcterms:modified xsi:type="dcterms:W3CDTF">2022-06-24T08:46:12Z</dcterms:modified>
</cp:coreProperties>
</file>